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66" r:id="rId5"/>
    <p:sldId id="259" r:id="rId6"/>
    <p:sldId id="260" r:id="rId7"/>
    <p:sldId id="261" r:id="rId8"/>
    <p:sldId id="262" r:id="rId9"/>
    <p:sldId id="272" r:id="rId10"/>
    <p:sldId id="274" r:id="rId11"/>
    <p:sldId id="263" r:id="rId12"/>
    <p:sldId id="271" r:id="rId13"/>
    <p:sldId id="264" r:id="rId14"/>
    <p:sldId id="269" r:id="rId15"/>
    <p:sldId id="270" r:id="rId16"/>
    <p:sldId id="265"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Lato Black" panose="020F0502020204030203" pitchFamily="34" charset="0"/>
      <p:bold r:id="rId23"/>
      <p:boldItalic r:id="rId24"/>
    </p:embeddedFont>
    <p:embeddedFont>
      <p:font typeface="Montserrat" panose="00000500000000000000"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Black" panose="02000000000000000000" pitchFamily="2" charset="0"/>
      <p:bold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57FA9-1A12-44BE-A687-A367A2D03B86}" v="34" dt="2024-05-18T06:53:26.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6/11/relationships/changesInfo" Target="changesInfos/changesInfo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idhya Shandilya" userId="33cfacca7aeb1cf1" providerId="LiveId" clId="{5AF57FA9-1A12-44BE-A687-A367A2D03B86}"/>
    <pc:docChg chg="undo redo custSel addSld delSld modSld sldOrd">
      <pc:chgData name="Sanidhya Shandilya" userId="33cfacca7aeb1cf1" providerId="LiveId" clId="{5AF57FA9-1A12-44BE-A687-A367A2D03B86}" dt="2024-05-18T06:54:28.322" v="287"/>
      <pc:docMkLst>
        <pc:docMk/>
      </pc:docMkLst>
      <pc:sldChg chg="modSp mod">
        <pc:chgData name="Sanidhya Shandilya" userId="33cfacca7aeb1cf1" providerId="LiveId" clId="{5AF57FA9-1A12-44BE-A687-A367A2D03B86}" dt="2024-05-18T06:20:10.681" v="1" actId="1076"/>
        <pc:sldMkLst>
          <pc:docMk/>
          <pc:sldMk cId="0" sldId="256"/>
        </pc:sldMkLst>
        <pc:spChg chg="mod">
          <ac:chgData name="Sanidhya Shandilya" userId="33cfacca7aeb1cf1" providerId="LiveId" clId="{5AF57FA9-1A12-44BE-A687-A367A2D03B86}" dt="2024-05-18T06:20:10.681" v="1" actId="1076"/>
          <ac:spMkLst>
            <pc:docMk/>
            <pc:sldMk cId="0" sldId="256"/>
            <ac:spMk id="229" creationId="{00000000-0000-0000-0000-000000000000}"/>
          </ac:spMkLst>
        </pc:spChg>
      </pc:sldChg>
      <pc:sldChg chg="addSp modSp new mod">
        <pc:chgData name="Sanidhya Shandilya" userId="33cfacca7aeb1cf1" providerId="LiveId" clId="{5AF57FA9-1A12-44BE-A687-A367A2D03B86}" dt="2024-05-18T06:22:30.189" v="11" actId="207"/>
        <pc:sldMkLst>
          <pc:docMk/>
          <pc:sldMk cId="132787415" sldId="266"/>
        </pc:sldMkLst>
        <pc:spChg chg="add mod">
          <ac:chgData name="Sanidhya Shandilya" userId="33cfacca7aeb1cf1" providerId="LiveId" clId="{5AF57FA9-1A12-44BE-A687-A367A2D03B86}" dt="2024-05-18T06:21:24.630" v="3"/>
          <ac:spMkLst>
            <pc:docMk/>
            <pc:sldMk cId="132787415" sldId="266"/>
            <ac:spMk id="5" creationId="{3DF61D26-492B-82B4-8C94-651864585ED5}"/>
          </ac:spMkLst>
        </pc:spChg>
        <pc:spChg chg="add mod">
          <ac:chgData name="Sanidhya Shandilya" userId="33cfacca7aeb1cf1" providerId="LiveId" clId="{5AF57FA9-1A12-44BE-A687-A367A2D03B86}" dt="2024-05-18T06:22:30.189" v="11" actId="207"/>
          <ac:spMkLst>
            <pc:docMk/>
            <pc:sldMk cId="132787415" sldId="266"/>
            <ac:spMk id="6" creationId="{2F4DBF5C-7427-92CA-FEF2-B04E8112DF60}"/>
          </ac:spMkLst>
        </pc:spChg>
        <pc:picChg chg="add mod">
          <ac:chgData name="Sanidhya Shandilya" userId="33cfacca7aeb1cf1" providerId="LiveId" clId="{5AF57FA9-1A12-44BE-A687-A367A2D03B86}" dt="2024-05-18T06:22:26.468" v="8" actId="14100"/>
          <ac:picMkLst>
            <pc:docMk/>
            <pc:sldMk cId="132787415" sldId="266"/>
            <ac:picMk id="4" creationId="{93CD78C3-EFE0-C0C9-9E2F-97A57A06DD18}"/>
          </ac:picMkLst>
        </pc:picChg>
      </pc:sldChg>
      <pc:sldChg chg="addSp modSp new del mod">
        <pc:chgData name="Sanidhya Shandilya" userId="33cfacca7aeb1cf1" providerId="LiveId" clId="{5AF57FA9-1A12-44BE-A687-A367A2D03B86}" dt="2024-05-18T06:41:21.295" v="179" actId="2696"/>
        <pc:sldMkLst>
          <pc:docMk/>
          <pc:sldMk cId="454794934" sldId="267"/>
        </pc:sldMkLst>
        <pc:spChg chg="mod">
          <ac:chgData name="Sanidhya Shandilya" userId="33cfacca7aeb1cf1" providerId="LiveId" clId="{5AF57FA9-1A12-44BE-A687-A367A2D03B86}" dt="2024-05-18T06:40:58.023" v="172" actId="1076"/>
          <ac:spMkLst>
            <pc:docMk/>
            <pc:sldMk cId="454794934" sldId="267"/>
            <ac:spMk id="2" creationId="{FD826AD6-AA70-E6F5-1984-049C56F27020}"/>
          </ac:spMkLst>
        </pc:spChg>
        <pc:spChg chg="mod">
          <ac:chgData name="Sanidhya Shandilya" userId="33cfacca7aeb1cf1" providerId="LiveId" clId="{5AF57FA9-1A12-44BE-A687-A367A2D03B86}" dt="2024-05-18T06:40:58.958" v="173" actId="1076"/>
          <ac:spMkLst>
            <pc:docMk/>
            <pc:sldMk cId="454794934" sldId="267"/>
            <ac:spMk id="3" creationId="{9AF38DF6-68CB-D259-FBAC-7BE962C35A27}"/>
          </ac:spMkLst>
        </pc:spChg>
        <pc:spChg chg="add mod">
          <ac:chgData name="Sanidhya Shandilya" userId="33cfacca7aeb1cf1" providerId="LiveId" clId="{5AF57FA9-1A12-44BE-A687-A367A2D03B86}" dt="2024-05-18T06:41:01.440" v="175"/>
          <ac:spMkLst>
            <pc:docMk/>
            <pc:sldMk cId="454794934" sldId="267"/>
            <ac:spMk id="4" creationId="{7940FEDE-DBBF-648E-ABE9-1ED3E9C38F22}"/>
          </ac:spMkLst>
        </pc:spChg>
        <pc:spChg chg="add mod">
          <ac:chgData name="Sanidhya Shandilya" userId="33cfacca7aeb1cf1" providerId="LiveId" clId="{5AF57FA9-1A12-44BE-A687-A367A2D03B86}" dt="2024-05-18T06:40:56.332" v="168" actId="207"/>
          <ac:spMkLst>
            <pc:docMk/>
            <pc:sldMk cId="454794934" sldId="267"/>
            <ac:spMk id="5" creationId="{C074B7FC-A4E2-0E9C-B676-5A0D12CF71F2}"/>
          </ac:spMkLst>
        </pc:spChg>
        <pc:spChg chg="add mod">
          <ac:chgData name="Sanidhya Shandilya" userId="33cfacca7aeb1cf1" providerId="LiveId" clId="{5AF57FA9-1A12-44BE-A687-A367A2D03B86}" dt="2024-05-18T06:40:56.332" v="168" actId="207"/>
          <ac:spMkLst>
            <pc:docMk/>
            <pc:sldMk cId="454794934" sldId="267"/>
            <ac:spMk id="6" creationId="{A130A5CE-EF63-83AB-390E-F911F07C2D49}"/>
          </ac:spMkLst>
        </pc:spChg>
        <pc:spChg chg="add mod">
          <ac:chgData name="Sanidhya Shandilya" userId="33cfacca7aeb1cf1" providerId="LiveId" clId="{5AF57FA9-1A12-44BE-A687-A367A2D03B86}" dt="2024-05-18T06:40:56.332" v="168" actId="207"/>
          <ac:spMkLst>
            <pc:docMk/>
            <pc:sldMk cId="454794934" sldId="267"/>
            <ac:spMk id="7" creationId="{5C25BCB3-0919-C903-B50D-E450EC3589F3}"/>
          </ac:spMkLst>
        </pc:spChg>
        <pc:spChg chg="add mod">
          <ac:chgData name="Sanidhya Shandilya" userId="33cfacca7aeb1cf1" providerId="LiveId" clId="{5AF57FA9-1A12-44BE-A687-A367A2D03B86}" dt="2024-05-18T06:41:15.251" v="178" actId="12"/>
          <ac:spMkLst>
            <pc:docMk/>
            <pc:sldMk cId="454794934" sldId="267"/>
            <ac:spMk id="8" creationId="{B7DDEE2F-C5E1-17A3-D50A-4D38EE5E2343}"/>
          </ac:spMkLst>
        </pc:spChg>
      </pc:sldChg>
      <pc:sldChg chg="add del">
        <pc:chgData name="Sanidhya Shandilya" userId="33cfacca7aeb1cf1" providerId="LiveId" clId="{5AF57FA9-1A12-44BE-A687-A367A2D03B86}" dt="2024-05-18T06:33:31.571" v="62"/>
        <pc:sldMkLst>
          <pc:docMk/>
          <pc:sldMk cId="0" sldId="268"/>
        </pc:sldMkLst>
      </pc:sldChg>
      <pc:sldChg chg="addSp modSp new add del mod">
        <pc:chgData name="Sanidhya Shandilya" userId="33cfacca7aeb1cf1" providerId="LiveId" clId="{5AF57FA9-1A12-44BE-A687-A367A2D03B86}" dt="2024-05-18T06:33:49.265" v="69" actId="2696"/>
        <pc:sldMkLst>
          <pc:docMk/>
          <pc:sldMk cId="968310324" sldId="268"/>
        </pc:sldMkLst>
        <pc:spChg chg="mod">
          <ac:chgData name="Sanidhya Shandilya" userId="33cfacca7aeb1cf1" providerId="LiveId" clId="{5AF57FA9-1A12-44BE-A687-A367A2D03B86}" dt="2024-05-18T06:24:15.476" v="15" actId="207"/>
          <ac:spMkLst>
            <pc:docMk/>
            <pc:sldMk cId="968310324" sldId="268"/>
            <ac:spMk id="2" creationId="{07EF76DA-8F1A-F1DC-AB83-DAF39BE1AF97}"/>
          </ac:spMkLst>
        </pc:spChg>
        <pc:spChg chg="mod">
          <ac:chgData name="Sanidhya Shandilya" userId="33cfacca7aeb1cf1" providerId="LiveId" clId="{5AF57FA9-1A12-44BE-A687-A367A2D03B86}" dt="2024-05-18T06:24:15.476" v="15" actId="207"/>
          <ac:spMkLst>
            <pc:docMk/>
            <pc:sldMk cId="968310324" sldId="268"/>
            <ac:spMk id="3" creationId="{F81A46A2-9652-BCF4-9C62-F7142FD81EE3}"/>
          </ac:spMkLst>
        </pc:spChg>
        <pc:spChg chg="add mod">
          <ac:chgData name="Sanidhya Shandilya" userId="33cfacca7aeb1cf1" providerId="LiveId" clId="{5AF57FA9-1A12-44BE-A687-A367A2D03B86}" dt="2024-05-18T06:25:17.640" v="20" actId="1076"/>
          <ac:spMkLst>
            <pc:docMk/>
            <pc:sldMk cId="968310324" sldId="268"/>
            <ac:spMk id="4" creationId="{6D595FC0-1B7E-C2B6-8C5E-C738648EFBF3}"/>
          </ac:spMkLst>
        </pc:spChg>
        <pc:spChg chg="add mod">
          <ac:chgData name="Sanidhya Shandilya" userId="33cfacca7aeb1cf1" providerId="LiveId" clId="{5AF57FA9-1A12-44BE-A687-A367A2D03B86}" dt="2024-05-18T06:24:15.476" v="15" actId="207"/>
          <ac:spMkLst>
            <pc:docMk/>
            <pc:sldMk cId="968310324" sldId="268"/>
            <ac:spMk id="5" creationId="{7981A351-D216-7FDE-BF58-C297C9CD91D3}"/>
          </ac:spMkLst>
        </pc:spChg>
        <pc:spChg chg="add mod">
          <ac:chgData name="Sanidhya Shandilya" userId="33cfacca7aeb1cf1" providerId="LiveId" clId="{5AF57FA9-1A12-44BE-A687-A367A2D03B86}" dt="2024-05-18T06:25:26.666" v="21" actId="1076"/>
          <ac:spMkLst>
            <pc:docMk/>
            <pc:sldMk cId="968310324" sldId="268"/>
            <ac:spMk id="7" creationId="{2ACA878A-2DB0-2D2E-1B51-C598FE9E7A48}"/>
          </ac:spMkLst>
        </pc:spChg>
        <pc:spChg chg="add mod">
          <ac:chgData name="Sanidhya Shandilya" userId="33cfacca7aeb1cf1" providerId="LiveId" clId="{5AF57FA9-1A12-44BE-A687-A367A2D03B86}" dt="2024-05-18T06:24:15.476" v="15" actId="207"/>
          <ac:spMkLst>
            <pc:docMk/>
            <pc:sldMk cId="968310324" sldId="268"/>
            <ac:spMk id="8" creationId="{65CA4C22-2986-F7EE-E2C8-2D4F8B6072E3}"/>
          </ac:spMkLst>
        </pc:spChg>
        <pc:picChg chg="add mod">
          <ac:chgData name="Sanidhya Shandilya" userId="33cfacca7aeb1cf1" providerId="LiveId" clId="{5AF57FA9-1A12-44BE-A687-A367A2D03B86}" dt="2024-05-18T06:24:11.142" v="14"/>
          <ac:picMkLst>
            <pc:docMk/>
            <pc:sldMk cId="968310324" sldId="268"/>
            <ac:picMk id="6" creationId="{22A199CD-A52F-5FEE-5948-188F94B5F8FF}"/>
          </ac:picMkLst>
        </pc:picChg>
        <pc:picChg chg="add mod">
          <ac:chgData name="Sanidhya Shandilya" userId="33cfacca7aeb1cf1" providerId="LiveId" clId="{5AF57FA9-1A12-44BE-A687-A367A2D03B86}" dt="2024-05-18T06:24:11.142" v="14"/>
          <ac:picMkLst>
            <pc:docMk/>
            <pc:sldMk cId="968310324" sldId="268"/>
            <ac:picMk id="9" creationId="{AA8D1AB6-A3E4-F8D0-C3DB-24074CC9F21E}"/>
          </ac:picMkLst>
        </pc:picChg>
        <pc:picChg chg="add mod">
          <ac:chgData name="Sanidhya Shandilya" userId="33cfacca7aeb1cf1" providerId="LiveId" clId="{5AF57FA9-1A12-44BE-A687-A367A2D03B86}" dt="2024-05-18T06:24:11.142" v="14"/>
          <ac:picMkLst>
            <pc:docMk/>
            <pc:sldMk cId="968310324" sldId="268"/>
            <ac:picMk id="10" creationId="{1A43DB40-B85D-0909-A790-1A0607472024}"/>
          </ac:picMkLst>
        </pc:picChg>
      </pc:sldChg>
      <pc:sldChg chg="addSp modSp new mod">
        <pc:chgData name="Sanidhya Shandilya" userId="33cfacca7aeb1cf1" providerId="LiveId" clId="{5AF57FA9-1A12-44BE-A687-A367A2D03B86}" dt="2024-05-18T06:28:30.927" v="37" actId="20577"/>
        <pc:sldMkLst>
          <pc:docMk/>
          <pc:sldMk cId="1240028413" sldId="269"/>
        </pc:sldMkLst>
        <pc:spChg chg="add mod">
          <ac:chgData name="Sanidhya Shandilya" userId="33cfacca7aeb1cf1" providerId="LiveId" clId="{5AF57FA9-1A12-44BE-A687-A367A2D03B86}" dt="2024-05-18T06:26:54.809" v="26"/>
          <ac:spMkLst>
            <pc:docMk/>
            <pc:sldMk cId="1240028413" sldId="269"/>
            <ac:spMk id="2" creationId="{1470BB99-2B0E-6680-9D59-A654034F0AEC}"/>
          </ac:spMkLst>
        </pc:spChg>
        <pc:spChg chg="add mod">
          <ac:chgData name="Sanidhya Shandilya" userId="33cfacca7aeb1cf1" providerId="LiveId" clId="{5AF57FA9-1A12-44BE-A687-A367A2D03B86}" dt="2024-05-18T06:26:54.809" v="26"/>
          <ac:spMkLst>
            <pc:docMk/>
            <pc:sldMk cId="1240028413" sldId="269"/>
            <ac:spMk id="3" creationId="{F703AC1D-B4BF-9A2E-88B2-96CCE4392B91}"/>
          </ac:spMkLst>
        </pc:spChg>
        <pc:spChg chg="add mod">
          <ac:chgData name="Sanidhya Shandilya" userId="33cfacca7aeb1cf1" providerId="LiveId" clId="{5AF57FA9-1A12-44BE-A687-A367A2D03B86}" dt="2024-05-18T06:26:54.809" v="26"/>
          <ac:spMkLst>
            <pc:docMk/>
            <pc:sldMk cId="1240028413" sldId="269"/>
            <ac:spMk id="4" creationId="{8591205E-E3D8-721E-0594-6519B53D3E45}"/>
          </ac:spMkLst>
        </pc:spChg>
        <pc:spChg chg="add mod">
          <ac:chgData name="Sanidhya Shandilya" userId="33cfacca7aeb1cf1" providerId="LiveId" clId="{5AF57FA9-1A12-44BE-A687-A367A2D03B86}" dt="2024-05-18T06:26:54.809" v="26"/>
          <ac:spMkLst>
            <pc:docMk/>
            <pc:sldMk cId="1240028413" sldId="269"/>
            <ac:spMk id="6" creationId="{7112B761-3D68-6503-610E-0BEE4BF34D31}"/>
          </ac:spMkLst>
        </pc:spChg>
        <pc:spChg chg="add mod">
          <ac:chgData name="Sanidhya Shandilya" userId="33cfacca7aeb1cf1" providerId="LiveId" clId="{5AF57FA9-1A12-44BE-A687-A367A2D03B86}" dt="2024-05-18T06:26:54.809" v="26"/>
          <ac:spMkLst>
            <pc:docMk/>
            <pc:sldMk cId="1240028413" sldId="269"/>
            <ac:spMk id="8" creationId="{20FA8A37-A7ED-8D0C-2D98-FBAD641AC76A}"/>
          </ac:spMkLst>
        </pc:spChg>
        <pc:spChg chg="add mod">
          <ac:chgData name="Sanidhya Shandilya" userId="33cfacca7aeb1cf1" providerId="LiveId" clId="{5AF57FA9-1A12-44BE-A687-A367A2D03B86}" dt="2024-05-18T06:27:03.761" v="28" actId="207"/>
          <ac:spMkLst>
            <pc:docMk/>
            <pc:sldMk cId="1240028413" sldId="269"/>
            <ac:spMk id="9" creationId="{3FE85EF8-9BA3-E6F2-567A-1F08293BB75E}"/>
          </ac:spMkLst>
        </pc:spChg>
        <pc:spChg chg="add mod">
          <ac:chgData name="Sanidhya Shandilya" userId="33cfacca7aeb1cf1" providerId="LiveId" clId="{5AF57FA9-1A12-44BE-A687-A367A2D03B86}" dt="2024-05-18T06:27:03.761" v="28" actId="207"/>
          <ac:spMkLst>
            <pc:docMk/>
            <pc:sldMk cId="1240028413" sldId="269"/>
            <ac:spMk id="10" creationId="{285320DF-4236-36CE-0F5A-2CB9006BFC5C}"/>
          </ac:spMkLst>
        </pc:spChg>
        <pc:spChg chg="add mod">
          <ac:chgData name="Sanidhya Shandilya" userId="33cfacca7aeb1cf1" providerId="LiveId" clId="{5AF57FA9-1A12-44BE-A687-A367A2D03B86}" dt="2024-05-18T06:28:30.927" v="37" actId="20577"/>
          <ac:spMkLst>
            <pc:docMk/>
            <pc:sldMk cId="1240028413" sldId="269"/>
            <ac:spMk id="11" creationId="{CD0837A3-797B-67C1-DFFC-6E91FF4E46B6}"/>
          </ac:spMkLst>
        </pc:spChg>
        <pc:spChg chg="add mod">
          <ac:chgData name="Sanidhya Shandilya" userId="33cfacca7aeb1cf1" providerId="LiveId" clId="{5AF57FA9-1A12-44BE-A687-A367A2D03B86}" dt="2024-05-18T06:28:07.580" v="34" actId="122"/>
          <ac:spMkLst>
            <pc:docMk/>
            <pc:sldMk cId="1240028413" sldId="269"/>
            <ac:spMk id="13" creationId="{5A3043AF-A500-3A6B-44F1-EDE59B350842}"/>
          </ac:spMkLst>
        </pc:spChg>
        <pc:spChg chg="add mod">
          <ac:chgData name="Sanidhya Shandilya" userId="33cfacca7aeb1cf1" providerId="LiveId" clId="{5AF57FA9-1A12-44BE-A687-A367A2D03B86}" dt="2024-05-18T06:28:11.928" v="35" actId="122"/>
          <ac:spMkLst>
            <pc:docMk/>
            <pc:sldMk cId="1240028413" sldId="269"/>
            <ac:spMk id="15" creationId="{AFEE0487-2EC9-83BA-C47A-DA892457B6D9}"/>
          </ac:spMkLst>
        </pc:spChg>
        <pc:cxnChg chg="add mod">
          <ac:chgData name="Sanidhya Shandilya" userId="33cfacca7aeb1cf1" providerId="LiveId" clId="{5AF57FA9-1A12-44BE-A687-A367A2D03B86}" dt="2024-05-18T06:26:31.681" v="23"/>
          <ac:cxnSpMkLst>
            <pc:docMk/>
            <pc:sldMk cId="1240028413" sldId="269"/>
            <ac:cxnSpMk id="5" creationId="{5249F0A2-535E-D399-5D6E-7A165A413156}"/>
          </ac:cxnSpMkLst>
        </pc:cxnChg>
        <pc:cxnChg chg="add mod">
          <ac:chgData name="Sanidhya Shandilya" userId="33cfacca7aeb1cf1" providerId="LiveId" clId="{5AF57FA9-1A12-44BE-A687-A367A2D03B86}" dt="2024-05-18T06:26:31.681" v="23"/>
          <ac:cxnSpMkLst>
            <pc:docMk/>
            <pc:sldMk cId="1240028413" sldId="269"/>
            <ac:cxnSpMk id="7" creationId="{819E880E-BC98-F82A-CFB5-160D44479EE1}"/>
          </ac:cxnSpMkLst>
        </pc:cxnChg>
        <pc:cxnChg chg="add mod">
          <ac:chgData name="Sanidhya Shandilya" userId="33cfacca7aeb1cf1" providerId="LiveId" clId="{5AF57FA9-1A12-44BE-A687-A367A2D03B86}" dt="2024-05-18T06:28:02.206" v="33" actId="1076"/>
          <ac:cxnSpMkLst>
            <pc:docMk/>
            <pc:sldMk cId="1240028413" sldId="269"/>
            <ac:cxnSpMk id="12" creationId="{C034C26A-1788-0F7D-74DB-20B27C9D56C7}"/>
          </ac:cxnSpMkLst>
        </pc:cxnChg>
        <pc:cxnChg chg="add mod">
          <ac:chgData name="Sanidhya Shandilya" userId="33cfacca7aeb1cf1" providerId="LiveId" clId="{5AF57FA9-1A12-44BE-A687-A367A2D03B86}" dt="2024-05-18T06:28:02.206" v="33" actId="1076"/>
          <ac:cxnSpMkLst>
            <pc:docMk/>
            <pc:sldMk cId="1240028413" sldId="269"/>
            <ac:cxnSpMk id="14" creationId="{9C3CD144-E12F-A8D9-3692-3767E98C1FFC}"/>
          </ac:cxnSpMkLst>
        </pc:cxnChg>
      </pc:sldChg>
      <pc:sldChg chg="addSp delSp modSp new mod">
        <pc:chgData name="Sanidhya Shandilya" userId="33cfacca7aeb1cf1" providerId="LiveId" clId="{5AF57FA9-1A12-44BE-A687-A367A2D03B86}" dt="2024-05-18T06:30:41.433" v="52" actId="255"/>
        <pc:sldMkLst>
          <pc:docMk/>
          <pc:sldMk cId="3504172782" sldId="270"/>
        </pc:sldMkLst>
        <pc:spChg chg="add del">
          <ac:chgData name="Sanidhya Shandilya" userId="33cfacca7aeb1cf1" providerId="LiveId" clId="{5AF57FA9-1A12-44BE-A687-A367A2D03B86}" dt="2024-05-18T06:28:57.302" v="40" actId="22"/>
          <ac:spMkLst>
            <pc:docMk/>
            <pc:sldMk cId="3504172782" sldId="270"/>
            <ac:spMk id="3" creationId="{F700335A-2EAA-38BC-8F01-EF12B8C855AB}"/>
          </ac:spMkLst>
        </pc:spChg>
        <pc:spChg chg="mod">
          <ac:chgData name="Sanidhya Shandilya" userId="33cfacca7aeb1cf1" providerId="LiveId" clId="{5AF57FA9-1A12-44BE-A687-A367A2D03B86}" dt="2024-05-18T06:29:38.882" v="47" actId="207"/>
          <ac:spMkLst>
            <pc:docMk/>
            <pc:sldMk cId="3504172782" sldId="270"/>
            <ac:spMk id="6" creationId="{8BAD8C22-D320-B6CB-8710-EE05390BA9E4}"/>
          </ac:spMkLst>
        </pc:spChg>
        <pc:spChg chg="mod">
          <ac:chgData name="Sanidhya Shandilya" userId="33cfacca7aeb1cf1" providerId="LiveId" clId="{5AF57FA9-1A12-44BE-A687-A367A2D03B86}" dt="2024-05-18T06:29:38.882" v="47" actId="207"/>
          <ac:spMkLst>
            <pc:docMk/>
            <pc:sldMk cId="3504172782" sldId="270"/>
            <ac:spMk id="7" creationId="{530B9164-DE2F-66B9-88D6-F04792443A62}"/>
          </ac:spMkLst>
        </pc:spChg>
        <pc:spChg chg="mod">
          <ac:chgData name="Sanidhya Shandilya" userId="33cfacca7aeb1cf1" providerId="LiveId" clId="{5AF57FA9-1A12-44BE-A687-A367A2D03B86}" dt="2024-05-18T06:29:38.882" v="47" actId="207"/>
          <ac:spMkLst>
            <pc:docMk/>
            <pc:sldMk cId="3504172782" sldId="270"/>
            <ac:spMk id="8" creationId="{9B21F45B-CD60-42A7-2765-48AE49B8780E}"/>
          </ac:spMkLst>
        </pc:spChg>
        <pc:spChg chg="mod">
          <ac:chgData name="Sanidhya Shandilya" userId="33cfacca7aeb1cf1" providerId="LiveId" clId="{5AF57FA9-1A12-44BE-A687-A367A2D03B86}" dt="2024-05-18T06:29:38.882" v="47" actId="207"/>
          <ac:spMkLst>
            <pc:docMk/>
            <pc:sldMk cId="3504172782" sldId="270"/>
            <ac:spMk id="9" creationId="{F8FBCBCE-FF0C-017F-6E1F-FC25892C4FD9}"/>
          </ac:spMkLst>
        </pc:spChg>
        <pc:spChg chg="mod">
          <ac:chgData name="Sanidhya Shandilya" userId="33cfacca7aeb1cf1" providerId="LiveId" clId="{5AF57FA9-1A12-44BE-A687-A367A2D03B86}" dt="2024-05-18T06:29:38.882" v="47" actId="207"/>
          <ac:spMkLst>
            <pc:docMk/>
            <pc:sldMk cId="3504172782" sldId="270"/>
            <ac:spMk id="10" creationId="{78227133-04A5-7BA2-05BE-74319C3725DB}"/>
          </ac:spMkLst>
        </pc:spChg>
        <pc:spChg chg="mod">
          <ac:chgData name="Sanidhya Shandilya" userId="33cfacca7aeb1cf1" providerId="LiveId" clId="{5AF57FA9-1A12-44BE-A687-A367A2D03B86}" dt="2024-05-18T06:29:38.882" v="47" actId="207"/>
          <ac:spMkLst>
            <pc:docMk/>
            <pc:sldMk cId="3504172782" sldId="270"/>
            <ac:spMk id="11" creationId="{CA4C8BE4-4FD4-CBC1-4008-5249BF62C49E}"/>
          </ac:spMkLst>
        </pc:spChg>
        <pc:spChg chg="mod">
          <ac:chgData name="Sanidhya Shandilya" userId="33cfacca7aeb1cf1" providerId="LiveId" clId="{5AF57FA9-1A12-44BE-A687-A367A2D03B86}" dt="2024-05-18T06:29:38.882" v="47" actId="207"/>
          <ac:spMkLst>
            <pc:docMk/>
            <pc:sldMk cId="3504172782" sldId="270"/>
            <ac:spMk id="12" creationId="{5E6379FD-9BE2-1080-85D3-2C2972AFB419}"/>
          </ac:spMkLst>
        </pc:spChg>
        <pc:spChg chg="mod">
          <ac:chgData name="Sanidhya Shandilya" userId="33cfacca7aeb1cf1" providerId="LiveId" clId="{5AF57FA9-1A12-44BE-A687-A367A2D03B86}" dt="2024-05-18T06:29:38.882" v="47" actId="207"/>
          <ac:spMkLst>
            <pc:docMk/>
            <pc:sldMk cId="3504172782" sldId="270"/>
            <ac:spMk id="13" creationId="{FFA9A024-3F5C-BC4A-A0A5-B7E048AFB1AB}"/>
          </ac:spMkLst>
        </pc:spChg>
        <pc:spChg chg="mod">
          <ac:chgData name="Sanidhya Shandilya" userId="33cfacca7aeb1cf1" providerId="LiveId" clId="{5AF57FA9-1A12-44BE-A687-A367A2D03B86}" dt="2024-05-18T06:29:38.882" v="47" actId="207"/>
          <ac:spMkLst>
            <pc:docMk/>
            <pc:sldMk cId="3504172782" sldId="270"/>
            <ac:spMk id="14" creationId="{36778133-A7FF-B84B-B932-70C6338B72B6}"/>
          </ac:spMkLst>
        </pc:spChg>
        <pc:spChg chg="mod">
          <ac:chgData name="Sanidhya Shandilya" userId="33cfacca7aeb1cf1" providerId="LiveId" clId="{5AF57FA9-1A12-44BE-A687-A367A2D03B86}" dt="2024-05-18T06:29:38.882" v="47" actId="207"/>
          <ac:spMkLst>
            <pc:docMk/>
            <pc:sldMk cId="3504172782" sldId="270"/>
            <ac:spMk id="15" creationId="{AC4D3EF4-6FDF-5313-9E4D-912B76F34EF5}"/>
          </ac:spMkLst>
        </pc:spChg>
        <pc:spChg chg="mod">
          <ac:chgData name="Sanidhya Shandilya" userId="33cfacca7aeb1cf1" providerId="LiveId" clId="{5AF57FA9-1A12-44BE-A687-A367A2D03B86}" dt="2024-05-18T06:29:38.882" v="47" actId="207"/>
          <ac:spMkLst>
            <pc:docMk/>
            <pc:sldMk cId="3504172782" sldId="270"/>
            <ac:spMk id="16" creationId="{8296148A-ABFC-6EB8-0C30-8DAE50500325}"/>
          </ac:spMkLst>
        </pc:spChg>
        <pc:spChg chg="mod">
          <ac:chgData name="Sanidhya Shandilya" userId="33cfacca7aeb1cf1" providerId="LiveId" clId="{5AF57FA9-1A12-44BE-A687-A367A2D03B86}" dt="2024-05-18T06:29:38.882" v="47" actId="207"/>
          <ac:spMkLst>
            <pc:docMk/>
            <pc:sldMk cId="3504172782" sldId="270"/>
            <ac:spMk id="17" creationId="{1E6CD3FE-90D9-8B5C-AB10-6118BB6538B4}"/>
          </ac:spMkLst>
        </pc:spChg>
        <pc:spChg chg="mod">
          <ac:chgData name="Sanidhya Shandilya" userId="33cfacca7aeb1cf1" providerId="LiveId" clId="{5AF57FA9-1A12-44BE-A687-A367A2D03B86}" dt="2024-05-18T06:29:38.882" v="47" actId="207"/>
          <ac:spMkLst>
            <pc:docMk/>
            <pc:sldMk cId="3504172782" sldId="270"/>
            <ac:spMk id="18" creationId="{10BDA430-2A28-75DB-E367-CC88144678AE}"/>
          </ac:spMkLst>
        </pc:spChg>
        <pc:spChg chg="mod">
          <ac:chgData name="Sanidhya Shandilya" userId="33cfacca7aeb1cf1" providerId="LiveId" clId="{5AF57FA9-1A12-44BE-A687-A367A2D03B86}" dt="2024-05-18T06:29:38.882" v="47" actId="207"/>
          <ac:spMkLst>
            <pc:docMk/>
            <pc:sldMk cId="3504172782" sldId="270"/>
            <ac:spMk id="19" creationId="{D646CCBB-CEAA-070F-83B2-09C35F3F0064}"/>
          </ac:spMkLst>
        </pc:spChg>
        <pc:spChg chg="mod">
          <ac:chgData name="Sanidhya Shandilya" userId="33cfacca7aeb1cf1" providerId="LiveId" clId="{5AF57FA9-1A12-44BE-A687-A367A2D03B86}" dt="2024-05-18T06:29:38.882" v="47" actId="207"/>
          <ac:spMkLst>
            <pc:docMk/>
            <pc:sldMk cId="3504172782" sldId="270"/>
            <ac:spMk id="20" creationId="{C789251F-723C-DB5F-83C1-721DA2578C82}"/>
          </ac:spMkLst>
        </pc:spChg>
        <pc:spChg chg="mod">
          <ac:chgData name="Sanidhya Shandilya" userId="33cfacca7aeb1cf1" providerId="LiveId" clId="{5AF57FA9-1A12-44BE-A687-A367A2D03B86}" dt="2024-05-18T06:29:38.882" v="47" actId="207"/>
          <ac:spMkLst>
            <pc:docMk/>
            <pc:sldMk cId="3504172782" sldId="270"/>
            <ac:spMk id="21" creationId="{B747A0B3-9B98-3925-C527-6F14BF4DB75E}"/>
          </ac:spMkLst>
        </pc:spChg>
        <pc:spChg chg="mod">
          <ac:chgData name="Sanidhya Shandilya" userId="33cfacca7aeb1cf1" providerId="LiveId" clId="{5AF57FA9-1A12-44BE-A687-A367A2D03B86}" dt="2024-05-18T06:29:38.882" v="47" actId="207"/>
          <ac:spMkLst>
            <pc:docMk/>
            <pc:sldMk cId="3504172782" sldId="270"/>
            <ac:spMk id="22" creationId="{93AC04B8-3A78-0C88-54BF-FCB850B8B5FB}"/>
          </ac:spMkLst>
        </pc:spChg>
        <pc:spChg chg="mod">
          <ac:chgData name="Sanidhya Shandilya" userId="33cfacca7aeb1cf1" providerId="LiveId" clId="{5AF57FA9-1A12-44BE-A687-A367A2D03B86}" dt="2024-05-18T06:29:38.882" v="47" actId="207"/>
          <ac:spMkLst>
            <pc:docMk/>
            <pc:sldMk cId="3504172782" sldId="270"/>
            <ac:spMk id="23" creationId="{BC41F7C4-707F-89BF-72BB-2CFC2210699F}"/>
          </ac:spMkLst>
        </pc:spChg>
        <pc:spChg chg="mod">
          <ac:chgData name="Sanidhya Shandilya" userId="33cfacca7aeb1cf1" providerId="LiveId" clId="{5AF57FA9-1A12-44BE-A687-A367A2D03B86}" dt="2024-05-18T06:29:38.882" v="47" actId="207"/>
          <ac:spMkLst>
            <pc:docMk/>
            <pc:sldMk cId="3504172782" sldId="270"/>
            <ac:spMk id="24" creationId="{5657CF5D-8FD6-4617-38D9-E511B388AA92}"/>
          </ac:spMkLst>
        </pc:spChg>
        <pc:spChg chg="mod">
          <ac:chgData name="Sanidhya Shandilya" userId="33cfacca7aeb1cf1" providerId="LiveId" clId="{5AF57FA9-1A12-44BE-A687-A367A2D03B86}" dt="2024-05-18T06:29:38.882" v="47" actId="207"/>
          <ac:spMkLst>
            <pc:docMk/>
            <pc:sldMk cId="3504172782" sldId="270"/>
            <ac:spMk id="25" creationId="{C6984417-8F56-38AC-6F3A-80C55FEF1741}"/>
          </ac:spMkLst>
        </pc:spChg>
        <pc:spChg chg="mod">
          <ac:chgData name="Sanidhya Shandilya" userId="33cfacca7aeb1cf1" providerId="LiveId" clId="{5AF57FA9-1A12-44BE-A687-A367A2D03B86}" dt="2024-05-18T06:29:38.882" v="47" actId="207"/>
          <ac:spMkLst>
            <pc:docMk/>
            <pc:sldMk cId="3504172782" sldId="270"/>
            <ac:spMk id="26" creationId="{3B85D4CB-74A9-FA0D-860E-1F9E35C5C507}"/>
          </ac:spMkLst>
        </pc:spChg>
        <pc:spChg chg="mod">
          <ac:chgData name="Sanidhya Shandilya" userId="33cfacca7aeb1cf1" providerId="LiveId" clId="{5AF57FA9-1A12-44BE-A687-A367A2D03B86}" dt="2024-05-18T06:29:38.882" v="47" actId="207"/>
          <ac:spMkLst>
            <pc:docMk/>
            <pc:sldMk cId="3504172782" sldId="270"/>
            <ac:spMk id="27" creationId="{7EBD7637-09B0-6463-0CDC-88BBF302DBF2}"/>
          </ac:spMkLst>
        </pc:spChg>
        <pc:spChg chg="mod">
          <ac:chgData name="Sanidhya Shandilya" userId="33cfacca7aeb1cf1" providerId="LiveId" clId="{5AF57FA9-1A12-44BE-A687-A367A2D03B86}" dt="2024-05-18T06:29:38.882" v="47" actId="207"/>
          <ac:spMkLst>
            <pc:docMk/>
            <pc:sldMk cId="3504172782" sldId="270"/>
            <ac:spMk id="28" creationId="{EEA7AF8D-DE1F-7D28-BCF6-D970B59CE0E9}"/>
          </ac:spMkLst>
        </pc:spChg>
        <pc:spChg chg="mod">
          <ac:chgData name="Sanidhya Shandilya" userId="33cfacca7aeb1cf1" providerId="LiveId" clId="{5AF57FA9-1A12-44BE-A687-A367A2D03B86}" dt="2024-05-18T06:29:38.882" v="47" actId="207"/>
          <ac:spMkLst>
            <pc:docMk/>
            <pc:sldMk cId="3504172782" sldId="270"/>
            <ac:spMk id="29" creationId="{F8B40654-9690-E468-BC94-E627CD4FBCE4}"/>
          </ac:spMkLst>
        </pc:spChg>
        <pc:spChg chg="mod">
          <ac:chgData name="Sanidhya Shandilya" userId="33cfacca7aeb1cf1" providerId="LiveId" clId="{5AF57FA9-1A12-44BE-A687-A367A2D03B86}" dt="2024-05-18T06:29:38.882" v="47" actId="207"/>
          <ac:spMkLst>
            <pc:docMk/>
            <pc:sldMk cId="3504172782" sldId="270"/>
            <ac:spMk id="30" creationId="{94A6DA60-3869-336D-BDF8-9A41FC9B7F8C}"/>
          </ac:spMkLst>
        </pc:spChg>
        <pc:spChg chg="mod">
          <ac:chgData name="Sanidhya Shandilya" userId="33cfacca7aeb1cf1" providerId="LiveId" clId="{5AF57FA9-1A12-44BE-A687-A367A2D03B86}" dt="2024-05-18T06:29:38.882" v="47" actId="207"/>
          <ac:spMkLst>
            <pc:docMk/>
            <pc:sldMk cId="3504172782" sldId="270"/>
            <ac:spMk id="31" creationId="{2C8F078C-57E8-FB1F-70EE-CDA5552D51FF}"/>
          </ac:spMkLst>
        </pc:spChg>
        <pc:spChg chg="mod">
          <ac:chgData name="Sanidhya Shandilya" userId="33cfacca7aeb1cf1" providerId="LiveId" clId="{5AF57FA9-1A12-44BE-A687-A367A2D03B86}" dt="2024-05-18T06:29:38.882" v="47" actId="207"/>
          <ac:spMkLst>
            <pc:docMk/>
            <pc:sldMk cId="3504172782" sldId="270"/>
            <ac:spMk id="32" creationId="{E2F219DD-FF59-5F4B-6437-44988F43CAD6}"/>
          </ac:spMkLst>
        </pc:spChg>
        <pc:spChg chg="mod">
          <ac:chgData name="Sanidhya Shandilya" userId="33cfacca7aeb1cf1" providerId="LiveId" clId="{5AF57FA9-1A12-44BE-A687-A367A2D03B86}" dt="2024-05-18T06:29:38.882" v="47" actId="207"/>
          <ac:spMkLst>
            <pc:docMk/>
            <pc:sldMk cId="3504172782" sldId="270"/>
            <ac:spMk id="33" creationId="{39549194-3698-F24B-C93D-BFA7A00F89DF}"/>
          </ac:spMkLst>
        </pc:spChg>
        <pc:spChg chg="mod">
          <ac:chgData name="Sanidhya Shandilya" userId="33cfacca7aeb1cf1" providerId="LiveId" clId="{5AF57FA9-1A12-44BE-A687-A367A2D03B86}" dt="2024-05-18T06:29:38.882" v="47" actId="207"/>
          <ac:spMkLst>
            <pc:docMk/>
            <pc:sldMk cId="3504172782" sldId="270"/>
            <ac:spMk id="34" creationId="{DCD58EEC-BEEE-3879-DEF6-7E95B9A73B99}"/>
          </ac:spMkLst>
        </pc:spChg>
        <pc:spChg chg="mod">
          <ac:chgData name="Sanidhya Shandilya" userId="33cfacca7aeb1cf1" providerId="LiveId" clId="{5AF57FA9-1A12-44BE-A687-A367A2D03B86}" dt="2024-05-18T06:29:38.882" v="47" actId="207"/>
          <ac:spMkLst>
            <pc:docMk/>
            <pc:sldMk cId="3504172782" sldId="270"/>
            <ac:spMk id="35" creationId="{DBB11629-A63D-F1A0-2BD3-B5FDB405633B}"/>
          </ac:spMkLst>
        </pc:spChg>
        <pc:spChg chg="mod">
          <ac:chgData name="Sanidhya Shandilya" userId="33cfacca7aeb1cf1" providerId="LiveId" clId="{5AF57FA9-1A12-44BE-A687-A367A2D03B86}" dt="2024-05-18T06:29:38.882" v="47" actId="207"/>
          <ac:spMkLst>
            <pc:docMk/>
            <pc:sldMk cId="3504172782" sldId="270"/>
            <ac:spMk id="36" creationId="{C3A149BA-3109-12C4-D8FA-85E0DF1BC7C5}"/>
          </ac:spMkLst>
        </pc:spChg>
        <pc:spChg chg="mod">
          <ac:chgData name="Sanidhya Shandilya" userId="33cfacca7aeb1cf1" providerId="LiveId" clId="{5AF57FA9-1A12-44BE-A687-A367A2D03B86}" dt="2024-05-18T06:29:38.882" v="47" actId="207"/>
          <ac:spMkLst>
            <pc:docMk/>
            <pc:sldMk cId="3504172782" sldId="270"/>
            <ac:spMk id="37" creationId="{16680DDA-DEFB-8C17-B2C0-671C991EAAEE}"/>
          </ac:spMkLst>
        </pc:spChg>
        <pc:spChg chg="mod">
          <ac:chgData name="Sanidhya Shandilya" userId="33cfacca7aeb1cf1" providerId="LiveId" clId="{5AF57FA9-1A12-44BE-A687-A367A2D03B86}" dt="2024-05-18T06:29:38.882" v="47" actId="207"/>
          <ac:spMkLst>
            <pc:docMk/>
            <pc:sldMk cId="3504172782" sldId="270"/>
            <ac:spMk id="38" creationId="{6AA8EA31-735B-3DFC-41DF-B908C30EE069}"/>
          </ac:spMkLst>
        </pc:spChg>
        <pc:spChg chg="mod">
          <ac:chgData name="Sanidhya Shandilya" userId="33cfacca7aeb1cf1" providerId="LiveId" clId="{5AF57FA9-1A12-44BE-A687-A367A2D03B86}" dt="2024-05-18T06:29:38.882" v="47" actId="207"/>
          <ac:spMkLst>
            <pc:docMk/>
            <pc:sldMk cId="3504172782" sldId="270"/>
            <ac:spMk id="39" creationId="{6DBE840A-DAF6-474F-9D90-583459931F27}"/>
          </ac:spMkLst>
        </pc:spChg>
        <pc:spChg chg="mod">
          <ac:chgData name="Sanidhya Shandilya" userId="33cfacca7aeb1cf1" providerId="LiveId" clId="{5AF57FA9-1A12-44BE-A687-A367A2D03B86}" dt="2024-05-18T06:29:38.882" v="47" actId="207"/>
          <ac:spMkLst>
            <pc:docMk/>
            <pc:sldMk cId="3504172782" sldId="270"/>
            <ac:spMk id="40" creationId="{34C7E89B-7206-3DF8-E82C-3BDEAE84466A}"/>
          </ac:spMkLst>
        </pc:spChg>
        <pc:spChg chg="mod">
          <ac:chgData name="Sanidhya Shandilya" userId="33cfacca7aeb1cf1" providerId="LiveId" clId="{5AF57FA9-1A12-44BE-A687-A367A2D03B86}" dt="2024-05-18T06:29:38.882" v="47" actId="207"/>
          <ac:spMkLst>
            <pc:docMk/>
            <pc:sldMk cId="3504172782" sldId="270"/>
            <ac:spMk id="41" creationId="{FA288265-7E1C-286F-3556-07487041C09C}"/>
          </ac:spMkLst>
        </pc:spChg>
        <pc:spChg chg="mod">
          <ac:chgData name="Sanidhya Shandilya" userId="33cfacca7aeb1cf1" providerId="LiveId" clId="{5AF57FA9-1A12-44BE-A687-A367A2D03B86}" dt="2024-05-18T06:29:38.882" v="47" actId="207"/>
          <ac:spMkLst>
            <pc:docMk/>
            <pc:sldMk cId="3504172782" sldId="270"/>
            <ac:spMk id="42" creationId="{AAAEB676-05A3-2CC7-D3E0-C45F6307C00A}"/>
          </ac:spMkLst>
        </pc:spChg>
        <pc:spChg chg="mod">
          <ac:chgData name="Sanidhya Shandilya" userId="33cfacca7aeb1cf1" providerId="LiveId" clId="{5AF57FA9-1A12-44BE-A687-A367A2D03B86}" dt="2024-05-18T06:29:38.882" v="47" actId="207"/>
          <ac:spMkLst>
            <pc:docMk/>
            <pc:sldMk cId="3504172782" sldId="270"/>
            <ac:spMk id="43" creationId="{FD2BF756-A1C6-A742-EE71-A26DF9DA1A31}"/>
          </ac:spMkLst>
        </pc:spChg>
        <pc:spChg chg="mod">
          <ac:chgData name="Sanidhya Shandilya" userId="33cfacca7aeb1cf1" providerId="LiveId" clId="{5AF57FA9-1A12-44BE-A687-A367A2D03B86}" dt="2024-05-18T06:29:38.882" v="47" actId="207"/>
          <ac:spMkLst>
            <pc:docMk/>
            <pc:sldMk cId="3504172782" sldId="270"/>
            <ac:spMk id="44" creationId="{E4ADECC6-1C83-1C28-0FBE-24A9B59BEAB9}"/>
          </ac:spMkLst>
        </pc:spChg>
        <pc:spChg chg="mod">
          <ac:chgData name="Sanidhya Shandilya" userId="33cfacca7aeb1cf1" providerId="LiveId" clId="{5AF57FA9-1A12-44BE-A687-A367A2D03B86}" dt="2024-05-18T06:29:38.882" v="47" actId="207"/>
          <ac:spMkLst>
            <pc:docMk/>
            <pc:sldMk cId="3504172782" sldId="270"/>
            <ac:spMk id="45" creationId="{0EA7C38B-64A1-8247-D31E-ED3AB7BDA2AD}"/>
          </ac:spMkLst>
        </pc:spChg>
        <pc:spChg chg="mod">
          <ac:chgData name="Sanidhya Shandilya" userId="33cfacca7aeb1cf1" providerId="LiveId" clId="{5AF57FA9-1A12-44BE-A687-A367A2D03B86}" dt="2024-05-18T06:29:38.882" v="47" actId="207"/>
          <ac:spMkLst>
            <pc:docMk/>
            <pc:sldMk cId="3504172782" sldId="270"/>
            <ac:spMk id="46" creationId="{D83514F5-DFE4-B45C-7D1A-21EA6DE76977}"/>
          </ac:spMkLst>
        </pc:spChg>
        <pc:spChg chg="mod">
          <ac:chgData name="Sanidhya Shandilya" userId="33cfacca7aeb1cf1" providerId="LiveId" clId="{5AF57FA9-1A12-44BE-A687-A367A2D03B86}" dt="2024-05-18T06:29:38.882" v="47" actId="207"/>
          <ac:spMkLst>
            <pc:docMk/>
            <pc:sldMk cId="3504172782" sldId="270"/>
            <ac:spMk id="47" creationId="{AD67A9BE-6641-1A48-F787-86C56650A4F0}"/>
          </ac:spMkLst>
        </pc:spChg>
        <pc:spChg chg="mod">
          <ac:chgData name="Sanidhya Shandilya" userId="33cfacca7aeb1cf1" providerId="LiveId" clId="{5AF57FA9-1A12-44BE-A687-A367A2D03B86}" dt="2024-05-18T06:29:38.882" v="47" actId="207"/>
          <ac:spMkLst>
            <pc:docMk/>
            <pc:sldMk cId="3504172782" sldId="270"/>
            <ac:spMk id="48" creationId="{6CED8E6E-17D4-3449-AF0C-A0B4C842A27D}"/>
          </ac:spMkLst>
        </pc:spChg>
        <pc:spChg chg="mod">
          <ac:chgData name="Sanidhya Shandilya" userId="33cfacca7aeb1cf1" providerId="LiveId" clId="{5AF57FA9-1A12-44BE-A687-A367A2D03B86}" dt="2024-05-18T06:29:38.882" v="47" actId="207"/>
          <ac:spMkLst>
            <pc:docMk/>
            <pc:sldMk cId="3504172782" sldId="270"/>
            <ac:spMk id="49" creationId="{46C53A14-0746-8B00-FB2A-60722B93FEDE}"/>
          </ac:spMkLst>
        </pc:spChg>
        <pc:spChg chg="mod">
          <ac:chgData name="Sanidhya Shandilya" userId="33cfacca7aeb1cf1" providerId="LiveId" clId="{5AF57FA9-1A12-44BE-A687-A367A2D03B86}" dt="2024-05-18T06:29:38.882" v="47" actId="207"/>
          <ac:spMkLst>
            <pc:docMk/>
            <pc:sldMk cId="3504172782" sldId="270"/>
            <ac:spMk id="50" creationId="{678D701B-7210-10D0-A66D-DFB18C40BC6C}"/>
          </ac:spMkLst>
        </pc:spChg>
        <pc:spChg chg="mod">
          <ac:chgData name="Sanidhya Shandilya" userId="33cfacca7aeb1cf1" providerId="LiveId" clId="{5AF57FA9-1A12-44BE-A687-A367A2D03B86}" dt="2024-05-18T06:29:38.882" v="47" actId="207"/>
          <ac:spMkLst>
            <pc:docMk/>
            <pc:sldMk cId="3504172782" sldId="270"/>
            <ac:spMk id="51" creationId="{0B49DC40-FD98-D0E6-347E-4F49803787D3}"/>
          </ac:spMkLst>
        </pc:spChg>
        <pc:spChg chg="mod">
          <ac:chgData name="Sanidhya Shandilya" userId="33cfacca7aeb1cf1" providerId="LiveId" clId="{5AF57FA9-1A12-44BE-A687-A367A2D03B86}" dt="2024-05-18T06:29:38.882" v="47" actId="207"/>
          <ac:spMkLst>
            <pc:docMk/>
            <pc:sldMk cId="3504172782" sldId="270"/>
            <ac:spMk id="52" creationId="{A4B681FC-6CE4-FED3-41A1-E696B88045B3}"/>
          </ac:spMkLst>
        </pc:spChg>
        <pc:spChg chg="mod">
          <ac:chgData name="Sanidhya Shandilya" userId="33cfacca7aeb1cf1" providerId="LiveId" clId="{5AF57FA9-1A12-44BE-A687-A367A2D03B86}" dt="2024-05-18T06:29:38.882" v="47" actId="207"/>
          <ac:spMkLst>
            <pc:docMk/>
            <pc:sldMk cId="3504172782" sldId="270"/>
            <ac:spMk id="53" creationId="{EF72B1C4-034C-0AEB-8807-0BC08A3AF339}"/>
          </ac:spMkLst>
        </pc:spChg>
        <pc:spChg chg="mod">
          <ac:chgData name="Sanidhya Shandilya" userId="33cfacca7aeb1cf1" providerId="LiveId" clId="{5AF57FA9-1A12-44BE-A687-A367A2D03B86}" dt="2024-05-18T06:29:38.882" v="47" actId="207"/>
          <ac:spMkLst>
            <pc:docMk/>
            <pc:sldMk cId="3504172782" sldId="270"/>
            <ac:spMk id="54" creationId="{C40C5A33-4E57-2972-AEC3-03BAFC73ED6B}"/>
          </ac:spMkLst>
        </pc:spChg>
        <pc:spChg chg="mod">
          <ac:chgData name="Sanidhya Shandilya" userId="33cfacca7aeb1cf1" providerId="LiveId" clId="{5AF57FA9-1A12-44BE-A687-A367A2D03B86}" dt="2024-05-18T06:29:38.882" v="47" actId="207"/>
          <ac:spMkLst>
            <pc:docMk/>
            <pc:sldMk cId="3504172782" sldId="270"/>
            <ac:spMk id="55" creationId="{4EB5EA6E-15F5-E911-275E-F3D6D2B8057B}"/>
          </ac:spMkLst>
        </pc:spChg>
        <pc:spChg chg="mod">
          <ac:chgData name="Sanidhya Shandilya" userId="33cfacca7aeb1cf1" providerId="LiveId" clId="{5AF57FA9-1A12-44BE-A687-A367A2D03B86}" dt="2024-05-18T06:29:38.882" v="47" actId="207"/>
          <ac:spMkLst>
            <pc:docMk/>
            <pc:sldMk cId="3504172782" sldId="270"/>
            <ac:spMk id="56" creationId="{35800539-84F9-FC44-21D1-9F8979C3F7F6}"/>
          </ac:spMkLst>
        </pc:spChg>
        <pc:spChg chg="mod">
          <ac:chgData name="Sanidhya Shandilya" userId="33cfacca7aeb1cf1" providerId="LiveId" clId="{5AF57FA9-1A12-44BE-A687-A367A2D03B86}" dt="2024-05-18T06:29:38.882" v="47" actId="207"/>
          <ac:spMkLst>
            <pc:docMk/>
            <pc:sldMk cId="3504172782" sldId="270"/>
            <ac:spMk id="57" creationId="{07933924-9F05-D1E7-55E6-65B0C80FA11D}"/>
          </ac:spMkLst>
        </pc:spChg>
        <pc:spChg chg="mod">
          <ac:chgData name="Sanidhya Shandilya" userId="33cfacca7aeb1cf1" providerId="LiveId" clId="{5AF57FA9-1A12-44BE-A687-A367A2D03B86}" dt="2024-05-18T06:29:38.882" v="47" actId="207"/>
          <ac:spMkLst>
            <pc:docMk/>
            <pc:sldMk cId="3504172782" sldId="270"/>
            <ac:spMk id="58" creationId="{F43AA3C8-E9D6-8CEB-87DB-6423514C2C84}"/>
          </ac:spMkLst>
        </pc:spChg>
        <pc:spChg chg="mod">
          <ac:chgData name="Sanidhya Shandilya" userId="33cfacca7aeb1cf1" providerId="LiveId" clId="{5AF57FA9-1A12-44BE-A687-A367A2D03B86}" dt="2024-05-18T06:29:38.882" v="47" actId="207"/>
          <ac:spMkLst>
            <pc:docMk/>
            <pc:sldMk cId="3504172782" sldId="270"/>
            <ac:spMk id="59" creationId="{AB3576E6-235E-2799-603F-9CC2C40A249F}"/>
          </ac:spMkLst>
        </pc:spChg>
        <pc:spChg chg="mod">
          <ac:chgData name="Sanidhya Shandilya" userId="33cfacca7aeb1cf1" providerId="LiveId" clId="{5AF57FA9-1A12-44BE-A687-A367A2D03B86}" dt="2024-05-18T06:29:38.882" v="47" actId="207"/>
          <ac:spMkLst>
            <pc:docMk/>
            <pc:sldMk cId="3504172782" sldId="270"/>
            <ac:spMk id="60" creationId="{CF0880BA-19D2-523C-E33D-A19D61D97A07}"/>
          </ac:spMkLst>
        </pc:spChg>
        <pc:spChg chg="mod">
          <ac:chgData name="Sanidhya Shandilya" userId="33cfacca7aeb1cf1" providerId="LiveId" clId="{5AF57FA9-1A12-44BE-A687-A367A2D03B86}" dt="2024-05-18T06:29:38.882" v="47" actId="207"/>
          <ac:spMkLst>
            <pc:docMk/>
            <pc:sldMk cId="3504172782" sldId="270"/>
            <ac:spMk id="61" creationId="{DF666440-B5DC-89D0-4116-A1658D04F86E}"/>
          </ac:spMkLst>
        </pc:spChg>
        <pc:spChg chg="mod">
          <ac:chgData name="Sanidhya Shandilya" userId="33cfacca7aeb1cf1" providerId="LiveId" clId="{5AF57FA9-1A12-44BE-A687-A367A2D03B86}" dt="2024-05-18T06:29:38.882" v="47" actId="207"/>
          <ac:spMkLst>
            <pc:docMk/>
            <pc:sldMk cId="3504172782" sldId="270"/>
            <ac:spMk id="62" creationId="{DF5E1467-DA5B-B6B2-19FB-9F99337257AB}"/>
          </ac:spMkLst>
        </pc:spChg>
        <pc:spChg chg="mod">
          <ac:chgData name="Sanidhya Shandilya" userId="33cfacca7aeb1cf1" providerId="LiveId" clId="{5AF57FA9-1A12-44BE-A687-A367A2D03B86}" dt="2024-05-18T06:29:38.882" v="47" actId="207"/>
          <ac:spMkLst>
            <pc:docMk/>
            <pc:sldMk cId="3504172782" sldId="270"/>
            <ac:spMk id="63" creationId="{AF3D0006-B2F0-B7FF-BA33-C4E0DD0FDA63}"/>
          </ac:spMkLst>
        </pc:spChg>
        <pc:spChg chg="mod">
          <ac:chgData name="Sanidhya Shandilya" userId="33cfacca7aeb1cf1" providerId="LiveId" clId="{5AF57FA9-1A12-44BE-A687-A367A2D03B86}" dt="2024-05-18T06:29:38.882" v="47" actId="207"/>
          <ac:spMkLst>
            <pc:docMk/>
            <pc:sldMk cId="3504172782" sldId="270"/>
            <ac:spMk id="64" creationId="{D08E94D5-5FAF-B42C-3481-B7B32D29E0DD}"/>
          </ac:spMkLst>
        </pc:spChg>
        <pc:spChg chg="mod">
          <ac:chgData name="Sanidhya Shandilya" userId="33cfacca7aeb1cf1" providerId="LiveId" clId="{5AF57FA9-1A12-44BE-A687-A367A2D03B86}" dt="2024-05-18T06:29:38.882" v="47" actId="207"/>
          <ac:spMkLst>
            <pc:docMk/>
            <pc:sldMk cId="3504172782" sldId="270"/>
            <ac:spMk id="65" creationId="{88F8D1D2-C5F9-4962-6A85-6F0E32A6DC3E}"/>
          </ac:spMkLst>
        </pc:spChg>
        <pc:spChg chg="mod">
          <ac:chgData name="Sanidhya Shandilya" userId="33cfacca7aeb1cf1" providerId="LiveId" clId="{5AF57FA9-1A12-44BE-A687-A367A2D03B86}" dt="2024-05-18T06:29:38.882" v="47" actId="207"/>
          <ac:spMkLst>
            <pc:docMk/>
            <pc:sldMk cId="3504172782" sldId="270"/>
            <ac:spMk id="66" creationId="{D334906A-CA8B-A9D4-AF08-6DEB1C403ABD}"/>
          </ac:spMkLst>
        </pc:spChg>
        <pc:spChg chg="mod">
          <ac:chgData name="Sanidhya Shandilya" userId="33cfacca7aeb1cf1" providerId="LiveId" clId="{5AF57FA9-1A12-44BE-A687-A367A2D03B86}" dt="2024-05-18T06:29:38.882" v="47" actId="207"/>
          <ac:spMkLst>
            <pc:docMk/>
            <pc:sldMk cId="3504172782" sldId="270"/>
            <ac:spMk id="67" creationId="{6D78D6DE-0022-87D4-C5AB-EED0D144FF62}"/>
          </ac:spMkLst>
        </pc:spChg>
        <pc:spChg chg="mod">
          <ac:chgData name="Sanidhya Shandilya" userId="33cfacca7aeb1cf1" providerId="LiveId" clId="{5AF57FA9-1A12-44BE-A687-A367A2D03B86}" dt="2024-05-18T06:29:38.882" v="47" actId="207"/>
          <ac:spMkLst>
            <pc:docMk/>
            <pc:sldMk cId="3504172782" sldId="270"/>
            <ac:spMk id="68" creationId="{CBD55242-26C0-760D-6B2A-83EF0D300642}"/>
          </ac:spMkLst>
        </pc:spChg>
        <pc:spChg chg="mod">
          <ac:chgData name="Sanidhya Shandilya" userId="33cfacca7aeb1cf1" providerId="LiveId" clId="{5AF57FA9-1A12-44BE-A687-A367A2D03B86}" dt="2024-05-18T06:29:38.882" v="47" actId="207"/>
          <ac:spMkLst>
            <pc:docMk/>
            <pc:sldMk cId="3504172782" sldId="270"/>
            <ac:spMk id="69" creationId="{C20E373E-94BF-AE11-3B56-31A3D566555C}"/>
          </ac:spMkLst>
        </pc:spChg>
        <pc:spChg chg="mod">
          <ac:chgData name="Sanidhya Shandilya" userId="33cfacca7aeb1cf1" providerId="LiveId" clId="{5AF57FA9-1A12-44BE-A687-A367A2D03B86}" dt="2024-05-18T06:29:38.882" v="47" actId="207"/>
          <ac:spMkLst>
            <pc:docMk/>
            <pc:sldMk cId="3504172782" sldId="270"/>
            <ac:spMk id="70" creationId="{45CD80CE-9417-A570-B66E-861B44289DE6}"/>
          </ac:spMkLst>
        </pc:spChg>
        <pc:spChg chg="mod">
          <ac:chgData name="Sanidhya Shandilya" userId="33cfacca7aeb1cf1" providerId="LiveId" clId="{5AF57FA9-1A12-44BE-A687-A367A2D03B86}" dt="2024-05-18T06:29:38.882" v="47" actId="207"/>
          <ac:spMkLst>
            <pc:docMk/>
            <pc:sldMk cId="3504172782" sldId="270"/>
            <ac:spMk id="71" creationId="{E016C558-8E7A-4DE8-5599-85DD8198732F}"/>
          </ac:spMkLst>
        </pc:spChg>
        <pc:spChg chg="mod">
          <ac:chgData name="Sanidhya Shandilya" userId="33cfacca7aeb1cf1" providerId="LiveId" clId="{5AF57FA9-1A12-44BE-A687-A367A2D03B86}" dt="2024-05-18T06:29:38.882" v="47" actId="207"/>
          <ac:spMkLst>
            <pc:docMk/>
            <pc:sldMk cId="3504172782" sldId="270"/>
            <ac:spMk id="72" creationId="{06D0713B-6325-E71E-5A6C-22DE89D4738A}"/>
          </ac:spMkLst>
        </pc:spChg>
        <pc:spChg chg="mod">
          <ac:chgData name="Sanidhya Shandilya" userId="33cfacca7aeb1cf1" providerId="LiveId" clId="{5AF57FA9-1A12-44BE-A687-A367A2D03B86}" dt="2024-05-18T06:29:38.882" v="47" actId="207"/>
          <ac:spMkLst>
            <pc:docMk/>
            <pc:sldMk cId="3504172782" sldId="270"/>
            <ac:spMk id="73" creationId="{A093EBA5-AED5-7130-B793-FA1A6781A456}"/>
          </ac:spMkLst>
        </pc:spChg>
        <pc:spChg chg="mod">
          <ac:chgData name="Sanidhya Shandilya" userId="33cfacca7aeb1cf1" providerId="LiveId" clId="{5AF57FA9-1A12-44BE-A687-A367A2D03B86}" dt="2024-05-18T06:29:38.882" v="47" actId="207"/>
          <ac:spMkLst>
            <pc:docMk/>
            <pc:sldMk cId="3504172782" sldId="270"/>
            <ac:spMk id="74" creationId="{4DFFC2B8-755A-40A8-D88D-7CAE458097DE}"/>
          </ac:spMkLst>
        </pc:spChg>
        <pc:spChg chg="mod">
          <ac:chgData name="Sanidhya Shandilya" userId="33cfacca7aeb1cf1" providerId="LiveId" clId="{5AF57FA9-1A12-44BE-A687-A367A2D03B86}" dt="2024-05-18T06:29:38.882" v="47" actId="207"/>
          <ac:spMkLst>
            <pc:docMk/>
            <pc:sldMk cId="3504172782" sldId="270"/>
            <ac:spMk id="75" creationId="{F2BCF04C-9D2B-2F64-6F46-AA26D825E059}"/>
          </ac:spMkLst>
        </pc:spChg>
        <pc:spChg chg="mod">
          <ac:chgData name="Sanidhya Shandilya" userId="33cfacca7aeb1cf1" providerId="LiveId" clId="{5AF57FA9-1A12-44BE-A687-A367A2D03B86}" dt="2024-05-18T06:29:38.882" v="47" actId="207"/>
          <ac:spMkLst>
            <pc:docMk/>
            <pc:sldMk cId="3504172782" sldId="270"/>
            <ac:spMk id="76" creationId="{614D83AD-8DE9-B94B-EDAD-B4D17AE50A52}"/>
          </ac:spMkLst>
        </pc:spChg>
        <pc:spChg chg="mod">
          <ac:chgData name="Sanidhya Shandilya" userId="33cfacca7aeb1cf1" providerId="LiveId" clId="{5AF57FA9-1A12-44BE-A687-A367A2D03B86}" dt="2024-05-18T06:29:38.882" v="47" actId="207"/>
          <ac:spMkLst>
            <pc:docMk/>
            <pc:sldMk cId="3504172782" sldId="270"/>
            <ac:spMk id="77" creationId="{AE58B595-5B40-C996-D08B-B9B51BF62EEA}"/>
          </ac:spMkLst>
        </pc:spChg>
        <pc:spChg chg="mod">
          <ac:chgData name="Sanidhya Shandilya" userId="33cfacca7aeb1cf1" providerId="LiveId" clId="{5AF57FA9-1A12-44BE-A687-A367A2D03B86}" dt="2024-05-18T06:29:38.882" v="47" actId="207"/>
          <ac:spMkLst>
            <pc:docMk/>
            <pc:sldMk cId="3504172782" sldId="270"/>
            <ac:spMk id="78" creationId="{F32014FD-FADD-D3DF-C9D4-2C65576CCBFF}"/>
          </ac:spMkLst>
        </pc:spChg>
        <pc:spChg chg="mod">
          <ac:chgData name="Sanidhya Shandilya" userId="33cfacca7aeb1cf1" providerId="LiveId" clId="{5AF57FA9-1A12-44BE-A687-A367A2D03B86}" dt="2024-05-18T06:29:38.882" v="47" actId="207"/>
          <ac:spMkLst>
            <pc:docMk/>
            <pc:sldMk cId="3504172782" sldId="270"/>
            <ac:spMk id="79" creationId="{4094AFF9-55F5-CE71-DBA2-C04013BBDCC7}"/>
          </ac:spMkLst>
        </pc:spChg>
        <pc:spChg chg="mod">
          <ac:chgData name="Sanidhya Shandilya" userId="33cfacca7aeb1cf1" providerId="LiveId" clId="{5AF57FA9-1A12-44BE-A687-A367A2D03B86}" dt="2024-05-18T06:29:38.882" v="47" actId="207"/>
          <ac:spMkLst>
            <pc:docMk/>
            <pc:sldMk cId="3504172782" sldId="270"/>
            <ac:spMk id="80" creationId="{B66DA234-1718-6991-8192-E6944612B8B2}"/>
          </ac:spMkLst>
        </pc:spChg>
        <pc:spChg chg="mod">
          <ac:chgData name="Sanidhya Shandilya" userId="33cfacca7aeb1cf1" providerId="LiveId" clId="{5AF57FA9-1A12-44BE-A687-A367A2D03B86}" dt="2024-05-18T06:29:38.882" v="47" actId="207"/>
          <ac:spMkLst>
            <pc:docMk/>
            <pc:sldMk cId="3504172782" sldId="270"/>
            <ac:spMk id="81" creationId="{5868C23C-DE9F-0A10-B489-9DC90EE62E5F}"/>
          </ac:spMkLst>
        </pc:spChg>
        <pc:spChg chg="mod">
          <ac:chgData name="Sanidhya Shandilya" userId="33cfacca7aeb1cf1" providerId="LiveId" clId="{5AF57FA9-1A12-44BE-A687-A367A2D03B86}" dt="2024-05-18T06:29:38.882" v="47" actId="207"/>
          <ac:spMkLst>
            <pc:docMk/>
            <pc:sldMk cId="3504172782" sldId="270"/>
            <ac:spMk id="82" creationId="{EC23A6E0-63E3-A004-77B5-5F5358AE102B}"/>
          </ac:spMkLst>
        </pc:spChg>
        <pc:spChg chg="mod">
          <ac:chgData name="Sanidhya Shandilya" userId="33cfacca7aeb1cf1" providerId="LiveId" clId="{5AF57FA9-1A12-44BE-A687-A367A2D03B86}" dt="2024-05-18T06:29:38.882" v="47" actId="207"/>
          <ac:spMkLst>
            <pc:docMk/>
            <pc:sldMk cId="3504172782" sldId="270"/>
            <ac:spMk id="83" creationId="{F3DDB70B-71EB-D4B0-B755-66882B2F8266}"/>
          </ac:spMkLst>
        </pc:spChg>
        <pc:spChg chg="mod">
          <ac:chgData name="Sanidhya Shandilya" userId="33cfacca7aeb1cf1" providerId="LiveId" clId="{5AF57FA9-1A12-44BE-A687-A367A2D03B86}" dt="2024-05-18T06:29:38.882" v="47" actId="207"/>
          <ac:spMkLst>
            <pc:docMk/>
            <pc:sldMk cId="3504172782" sldId="270"/>
            <ac:spMk id="84" creationId="{686AD66D-2283-7234-83AF-C7C63B86E895}"/>
          </ac:spMkLst>
        </pc:spChg>
        <pc:spChg chg="mod">
          <ac:chgData name="Sanidhya Shandilya" userId="33cfacca7aeb1cf1" providerId="LiveId" clId="{5AF57FA9-1A12-44BE-A687-A367A2D03B86}" dt="2024-05-18T06:29:38.882" v="47" actId="207"/>
          <ac:spMkLst>
            <pc:docMk/>
            <pc:sldMk cId="3504172782" sldId="270"/>
            <ac:spMk id="85" creationId="{FE7985C0-A17F-E154-FC13-8A3F2F7DC496}"/>
          </ac:spMkLst>
        </pc:spChg>
        <pc:spChg chg="mod">
          <ac:chgData name="Sanidhya Shandilya" userId="33cfacca7aeb1cf1" providerId="LiveId" clId="{5AF57FA9-1A12-44BE-A687-A367A2D03B86}" dt="2024-05-18T06:29:38.882" v="47" actId="207"/>
          <ac:spMkLst>
            <pc:docMk/>
            <pc:sldMk cId="3504172782" sldId="270"/>
            <ac:spMk id="86" creationId="{D9E0DF8D-9EA5-FEAB-92C1-36C98B248BE4}"/>
          </ac:spMkLst>
        </pc:spChg>
        <pc:spChg chg="mod">
          <ac:chgData name="Sanidhya Shandilya" userId="33cfacca7aeb1cf1" providerId="LiveId" clId="{5AF57FA9-1A12-44BE-A687-A367A2D03B86}" dt="2024-05-18T06:29:38.882" v="47" actId="207"/>
          <ac:spMkLst>
            <pc:docMk/>
            <pc:sldMk cId="3504172782" sldId="270"/>
            <ac:spMk id="87" creationId="{F40DA7C7-8DE4-F507-24B1-25533B1ABEC2}"/>
          </ac:spMkLst>
        </pc:spChg>
        <pc:spChg chg="mod">
          <ac:chgData name="Sanidhya Shandilya" userId="33cfacca7aeb1cf1" providerId="LiveId" clId="{5AF57FA9-1A12-44BE-A687-A367A2D03B86}" dt="2024-05-18T06:29:38.882" v="47" actId="207"/>
          <ac:spMkLst>
            <pc:docMk/>
            <pc:sldMk cId="3504172782" sldId="270"/>
            <ac:spMk id="88" creationId="{DF104A2A-4624-2B0C-D3CD-26D3B382D575}"/>
          </ac:spMkLst>
        </pc:spChg>
        <pc:spChg chg="mod">
          <ac:chgData name="Sanidhya Shandilya" userId="33cfacca7aeb1cf1" providerId="LiveId" clId="{5AF57FA9-1A12-44BE-A687-A367A2D03B86}" dt="2024-05-18T06:29:38.882" v="47" actId="207"/>
          <ac:spMkLst>
            <pc:docMk/>
            <pc:sldMk cId="3504172782" sldId="270"/>
            <ac:spMk id="89" creationId="{A3128CCF-8A90-DABA-2D81-F57B1045FFCD}"/>
          </ac:spMkLst>
        </pc:spChg>
        <pc:spChg chg="mod">
          <ac:chgData name="Sanidhya Shandilya" userId="33cfacca7aeb1cf1" providerId="LiveId" clId="{5AF57FA9-1A12-44BE-A687-A367A2D03B86}" dt="2024-05-18T06:29:38.882" v="47" actId="207"/>
          <ac:spMkLst>
            <pc:docMk/>
            <pc:sldMk cId="3504172782" sldId="270"/>
            <ac:spMk id="90" creationId="{0EDF32B1-D88E-79DE-774C-138E5437D189}"/>
          </ac:spMkLst>
        </pc:spChg>
        <pc:spChg chg="mod">
          <ac:chgData name="Sanidhya Shandilya" userId="33cfacca7aeb1cf1" providerId="LiveId" clId="{5AF57FA9-1A12-44BE-A687-A367A2D03B86}" dt="2024-05-18T06:29:38.882" v="47" actId="207"/>
          <ac:spMkLst>
            <pc:docMk/>
            <pc:sldMk cId="3504172782" sldId="270"/>
            <ac:spMk id="91" creationId="{9736A581-7171-CAF2-5488-870BC576928A}"/>
          </ac:spMkLst>
        </pc:spChg>
        <pc:spChg chg="mod">
          <ac:chgData name="Sanidhya Shandilya" userId="33cfacca7aeb1cf1" providerId="LiveId" clId="{5AF57FA9-1A12-44BE-A687-A367A2D03B86}" dt="2024-05-18T06:29:38.882" v="47" actId="207"/>
          <ac:spMkLst>
            <pc:docMk/>
            <pc:sldMk cId="3504172782" sldId="270"/>
            <ac:spMk id="92" creationId="{F6B86EF0-D35A-2E65-7892-D5468D61B10A}"/>
          </ac:spMkLst>
        </pc:spChg>
        <pc:spChg chg="mod">
          <ac:chgData name="Sanidhya Shandilya" userId="33cfacca7aeb1cf1" providerId="LiveId" clId="{5AF57FA9-1A12-44BE-A687-A367A2D03B86}" dt="2024-05-18T06:29:38.882" v="47" actId="207"/>
          <ac:spMkLst>
            <pc:docMk/>
            <pc:sldMk cId="3504172782" sldId="270"/>
            <ac:spMk id="93" creationId="{03C3F853-D353-C05C-79BC-6CC6DDAC36B3}"/>
          </ac:spMkLst>
        </pc:spChg>
        <pc:spChg chg="mod">
          <ac:chgData name="Sanidhya Shandilya" userId="33cfacca7aeb1cf1" providerId="LiveId" clId="{5AF57FA9-1A12-44BE-A687-A367A2D03B86}" dt="2024-05-18T06:29:38.882" v="47" actId="207"/>
          <ac:spMkLst>
            <pc:docMk/>
            <pc:sldMk cId="3504172782" sldId="270"/>
            <ac:spMk id="94" creationId="{EFBD5ADD-99DA-977E-2FC9-3A0C45CABFD7}"/>
          </ac:spMkLst>
        </pc:spChg>
        <pc:spChg chg="mod">
          <ac:chgData name="Sanidhya Shandilya" userId="33cfacca7aeb1cf1" providerId="LiveId" clId="{5AF57FA9-1A12-44BE-A687-A367A2D03B86}" dt="2024-05-18T06:29:38.882" v="47" actId="207"/>
          <ac:spMkLst>
            <pc:docMk/>
            <pc:sldMk cId="3504172782" sldId="270"/>
            <ac:spMk id="95" creationId="{05BACBEB-1B9C-8482-5D75-15AD55B0A40A}"/>
          </ac:spMkLst>
        </pc:spChg>
        <pc:spChg chg="mod">
          <ac:chgData name="Sanidhya Shandilya" userId="33cfacca7aeb1cf1" providerId="LiveId" clId="{5AF57FA9-1A12-44BE-A687-A367A2D03B86}" dt="2024-05-18T06:29:38.882" v="47" actId="207"/>
          <ac:spMkLst>
            <pc:docMk/>
            <pc:sldMk cId="3504172782" sldId="270"/>
            <ac:spMk id="96" creationId="{C8FE2F51-DA11-DD48-70E1-02172F58EA95}"/>
          </ac:spMkLst>
        </pc:spChg>
        <pc:spChg chg="mod">
          <ac:chgData name="Sanidhya Shandilya" userId="33cfacca7aeb1cf1" providerId="LiveId" clId="{5AF57FA9-1A12-44BE-A687-A367A2D03B86}" dt="2024-05-18T06:29:38.882" v="47" actId="207"/>
          <ac:spMkLst>
            <pc:docMk/>
            <pc:sldMk cId="3504172782" sldId="270"/>
            <ac:spMk id="97" creationId="{168824C7-B81C-1048-0DE7-5F38F6E95488}"/>
          </ac:spMkLst>
        </pc:spChg>
        <pc:spChg chg="mod">
          <ac:chgData name="Sanidhya Shandilya" userId="33cfacca7aeb1cf1" providerId="LiveId" clId="{5AF57FA9-1A12-44BE-A687-A367A2D03B86}" dt="2024-05-18T06:29:38.882" v="47" actId="207"/>
          <ac:spMkLst>
            <pc:docMk/>
            <pc:sldMk cId="3504172782" sldId="270"/>
            <ac:spMk id="98" creationId="{3729CE6B-0F84-C5E3-DAFC-4AFDF8AB36FC}"/>
          </ac:spMkLst>
        </pc:spChg>
        <pc:spChg chg="mod">
          <ac:chgData name="Sanidhya Shandilya" userId="33cfacca7aeb1cf1" providerId="LiveId" clId="{5AF57FA9-1A12-44BE-A687-A367A2D03B86}" dt="2024-05-18T06:29:38.882" v="47" actId="207"/>
          <ac:spMkLst>
            <pc:docMk/>
            <pc:sldMk cId="3504172782" sldId="270"/>
            <ac:spMk id="99" creationId="{70436569-F838-5C19-D24D-46049A799F58}"/>
          </ac:spMkLst>
        </pc:spChg>
        <pc:spChg chg="mod">
          <ac:chgData name="Sanidhya Shandilya" userId="33cfacca7aeb1cf1" providerId="LiveId" clId="{5AF57FA9-1A12-44BE-A687-A367A2D03B86}" dt="2024-05-18T06:29:38.882" v="47" actId="207"/>
          <ac:spMkLst>
            <pc:docMk/>
            <pc:sldMk cId="3504172782" sldId="270"/>
            <ac:spMk id="100" creationId="{2878BA6B-65C4-E011-94C4-DD99D46591D7}"/>
          </ac:spMkLst>
        </pc:spChg>
        <pc:spChg chg="mod">
          <ac:chgData name="Sanidhya Shandilya" userId="33cfacca7aeb1cf1" providerId="LiveId" clId="{5AF57FA9-1A12-44BE-A687-A367A2D03B86}" dt="2024-05-18T06:29:38.882" v="47" actId="207"/>
          <ac:spMkLst>
            <pc:docMk/>
            <pc:sldMk cId="3504172782" sldId="270"/>
            <ac:spMk id="101" creationId="{F9285E41-6193-9A68-B721-7F888A629253}"/>
          </ac:spMkLst>
        </pc:spChg>
        <pc:spChg chg="mod">
          <ac:chgData name="Sanidhya Shandilya" userId="33cfacca7aeb1cf1" providerId="LiveId" clId="{5AF57FA9-1A12-44BE-A687-A367A2D03B86}" dt="2024-05-18T06:29:38.882" v="47" actId="207"/>
          <ac:spMkLst>
            <pc:docMk/>
            <pc:sldMk cId="3504172782" sldId="270"/>
            <ac:spMk id="102" creationId="{6F528629-5AD1-B6A8-8511-3680C3DA52BA}"/>
          </ac:spMkLst>
        </pc:spChg>
        <pc:spChg chg="mod">
          <ac:chgData name="Sanidhya Shandilya" userId="33cfacca7aeb1cf1" providerId="LiveId" clId="{5AF57FA9-1A12-44BE-A687-A367A2D03B86}" dt="2024-05-18T06:29:38.882" v="47" actId="207"/>
          <ac:spMkLst>
            <pc:docMk/>
            <pc:sldMk cId="3504172782" sldId="270"/>
            <ac:spMk id="103" creationId="{B26BD082-613B-2E3C-4450-98FAAA80EEB5}"/>
          </ac:spMkLst>
        </pc:spChg>
        <pc:spChg chg="mod">
          <ac:chgData name="Sanidhya Shandilya" userId="33cfacca7aeb1cf1" providerId="LiveId" clId="{5AF57FA9-1A12-44BE-A687-A367A2D03B86}" dt="2024-05-18T06:29:38.882" v="47" actId="207"/>
          <ac:spMkLst>
            <pc:docMk/>
            <pc:sldMk cId="3504172782" sldId="270"/>
            <ac:spMk id="104" creationId="{2CDC869E-C716-B3D0-EA80-D2DCAF93C500}"/>
          </ac:spMkLst>
        </pc:spChg>
        <pc:spChg chg="mod">
          <ac:chgData name="Sanidhya Shandilya" userId="33cfacca7aeb1cf1" providerId="LiveId" clId="{5AF57FA9-1A12-44BE-A687-A367A2D03B86}" dt="2024-05-18T06:29:38.882" v="47" actId="207"/>
          <ac:spMkLst>
            <pc:docMk/>
            <pc:sldMk cId="3504172782" sldId="270"/>
            <ac:spMk id="105" creationId="{6A4F0854-2A77-DC29-6862-FFA42D6B921C}"/>
          </ac:spMkLst>
        </pc:spChg>
        <pc:spChg chg="add mod">
          <ac:chgData name="Sanidhya Shandilya" userId="33cfacca7aeb1cf1" providerId="LiveId" clId="{5AF57FA9-1A12-44BE-A687-A367A2D03B86}" dt="2024-05-18T06:30:41.433" v="52" actId="255"/>
          <ac:spMkLst>
            <pc:docMk/>
            <pc:sldMk cId="3504172782" sldId="270"/>
            <ac:spMk id="107" creationId="{05B6C084-FA17-973A-386F-A22598083D31}"/>
          </ac:spMkLst>
        </pc:spChg>
        <pc:grpChg chg="add mod">
          <ac:chgData name="Sanidhya Shandilya" userId="33cfacca7aeb1cf1" providerId="LiveId" clId="{5AF57FA9-1A12-44BE-A687-A367A2D03B86}" dt="2024-05-18T06:29:45.136" v="49" actId="14100"/>
          <ac:grpSpMkLst>
            <pc:docMk/>
            <pc:sldMk cId="3504172782" sldId="270"/>
            <ac:grpSpMk id="5" creationId="{EDFCD696-7F33-701C-BB7E-7C5CBD0B9744}"/>
          </ac:grpSpMkLst>
        </pc:grpChg>
        <pc:picChg chg="add mod">
          <ac:chgData name="Sanidhya Shandilya" userId="33cfacca7aeb1cf1" providerId="LiveId" clId="{5AF57FA9-1A12-44BE-A687-A367A2D03B86}" dt="2024-05-18T06:29:45.136" v="49" actId="14100"/>
          <ac:picMkLst>
            <pc:docMk/>
            <pc:sldMk cId="3504172782" sldId="270"/>
            <ac:picMk id="4" creationId="{946B49A8-5775-4908-628C-B39CA3BDBCC3}"/>
          </ac:picMkLst>
        </pc:picChg>
      </pc:sldChg>
      <pc:sldChg chg="addSp modSp new mod">
        <pc:chgData name="Sanidhya Shandilya" userId="33cfacca7aeb1cf1" providerId="LiveId" clId="{5AF57FA9-1A12-44BE-A687-A367A2D03B86}" dt="2024-05-18T06:31:56.282" v="58" actId="255"/>
        <pc:sldMkLst>
          <pc:docMk/>
          <pc:sldMk cId="4268890981" sldId="271"/>
        </pc:sldMkLst>
        <pc:spChg chg="add mod">
          <ac:chgData name="Sanidhya Shandilya" userId="33cfacca7aeb1cf1" providerId="LiveId" clId="{5AF57FA9-1A12-44BE-A687-A367A2D03B86}" dt="2024-05-18T06:31:56.282" v="58" actId="255"/>
          <ac:spMkLst>
            <pc:docMk/>
            <pc:sldMk cId="4268890981" sldId="271"/>
            <ac:spMk id="2" creationId="{46CBDF23-802A-7039-7EA0-F1320A132D67}"/>
          </ac:spMkLst>
        </pc:spChg>
        <pc:spChg chg="add mod">
          <ac:chgData name="Sanidhya Shandilya" userId="33cfacca7aeb1cf1" providerId="LiveId" clId="{5AF57FA9-1A12-44BE-A687-A367A2D03B86}" dt="2024-05-18T06:31:40.091" v="57" actId="207"/>
          <ac:spMkLst>
            <pc:docMk/>
            <pc:sldMk cId="4268890981" sldId="271"/>
            <ac:spMk id="3" creationId="{28BE4B7B-4780-2E13-1047-98A2F63171C5}"/>
          </ac:spMkLst>
        </pc:spChg>
        <pc:spChg chg="add mod">
          <ac:chgData name="Sanidhya Shandilya" userId="33cfacca7aeb1cf1" providerId="LiveId" clId="{5AF57FA9-1A12-44BE-A687-A367A2D03B86}" dt="2024-05-18T06:31:40.091" v="57" actId="207"/>
          <ac:spMkLst>
            <pc:docMk/>
            <pc:sldMk cId="4268890981" sldId="271"/>
            <ac:spMk id="5" creationId="{2E60BA37-3174-B4D3-40FF-41E454AD2617}"/>
          </ac:spMkLst>
        </pc:spChg>
        <pc:spChg chg="add mod">
          <ac:chgData name="Sanidhya Shandilya" userId="33cfacca7aeb1cf1" providerId="LiveId" clId="{5AF57FA9-1A12-44BE-A687-A367A2D03B86}" dt="2024-05-18T06:31:40.091" v="57" actId="207"/>
          <ac:spMkLst>
            <pc:docMk/>
            <pc:sldMk cId="4268890981" sldId="271"/>
            <ac:spMk id="6" creationId="{72C19031-C352-45C8-5070-3E6F02A35C44}"/>
          </ac:spMkLst>
        </pc:spChg>
        <pc:picChg chg="add mod">
          <ac:chgData name="Sanidhya Shandilya" userId="33cfacca7aeb1cf1" providerId="LiveId" clId="{5AF57FA9-1A12-44BE-A687-A367A2D03B86}" dt="2024-05-18T06:31:35.295" v="56"/>
          <ac:picMkLst>
            <pc:docMk/>
            <pc:sldMk cId="4268890981" sldId="271"/>
            <ac:picMk id="4" creationId="{01042178-31A5-047D-D6E4-D88892A76F00}"/>
          </ac:picMkLst>
        </pc:picChg>
        <pc:picChg chg="add mod">
          <ac:chgData name="Sanidhya Shandilya" userId="33cfacca7aeb1cf1" providerId="LiveId" clId="{5AF57FA9-1A12-44BE-A687-A367A2D03B86}" dt="2024-05-18T06:31:35.295" v="56"/>
          <ac:picMkLst>
            <pc:docMk/>
            <pc:sldMk cId="4268890981" sldId="271"/>
            <ac:picMk id="7" creationId="{A7B41737-FF1D-1FB5-2C21-25782522C308}"/>
          </ac:picMkLst>
        </pc:picChg>
        <pc:picChg chg="add mod">
          <ac:chgData name="Sanidhya Shandilya" userId="33cfacca7aeb1cf1" providerId="LiveId" clId="{5AF57FA9-1A12-44BE-A687-A367A2D03B86}" dt="2024-05-18T06:31:35.295" v="56"/>
          <ac:picMkLst>
            <pc:docMk/>
            <pc:sldMk cId="4268890981" sldId="271"/>
            <ac:picMk id="8" creationId="{EFA5D101-BD8E-25AA-F965-9B10ED138E07}"/>
          </ac:picMkLst>
        </pc:picChg>
      </pc:sldChg>
      <pc:sldChg chg="addSp modSp new del mod">
        <pc:chgData name="Sanidhya Shandilya" userId="33cfacca7aeb1cf1" providerId="LiveId" clId="{5AF57FA9-1A12-44BE-A687-A367A2D03B86}" dt="2024-05-18T06:37:38.077" v="91" actId="680"/>
        <pc:sldMkLst>
          <pc:docMk/>
          <pc:sldMk cId="1238196409" sldId="272"/>
        </pc:sldMkLst>
        <pc:spChg chg="add mod">
          <ac:chgData name="Sanidhya Shandilya" userId="33cfacca7aeb1cf1" providerId="LiveId" clId="{5AF57FA9-1A12-44BE-A687-A367A2D03B86}" dt="2024-05-18T06:37:36.079" v="90"/>
          <ac:spMkLst>
            <pc:docMk/>
            <pc:sldMk cId="1238196409" sldId="272"/>
            <ac:spMk id="2" creationId="{B16586DA-E68D-E14D-71F9-EE74A9105D02}"/>
          </ac:spMkLst>
        </pc:spChg>
        <pc:spChg chg="add mod">
          <ac:chgData name="Sanidhya Shandilya" userId="33cfacca7aeb1cf1" providerId="LiveId" clId="{5AF57FA9-1A12-44BE-A687-A367A2D03B86}" dt="2024-05-18T06:37:36.079" v="90"/>
          <ac:spMkLst>
            <pc:docMk/>
            <pc:sldMk cId="1238196409" sldId="272"/>
            <ac:spMk id="3" creationId="{8A01F9AD-F843-C33D-BF3A-920BE4896003}"/>
          </ac:spMkLst>
        </pc:spChg>
        <pc:spChg chg="add mod">
          <ac:chgData name="Sanidhya Shandilya" userId="33cfacca7aeb1cf1" providerId="LiveId" clId="{5AF57FA9-1A12-44BE-A687-A367A2D03B86}" dt="2024-05-18T06:37:34.071" v="86" actId="207"/>
          <ac:spMkLst>
            <pc:docMk/>
            <pc:sldMk cId="1238196409" sldId="272"/>
            <ac:spMk id="4" creationId="{0A2AFAA8-2250-D777-775C-050972EA5C67}"/>
          </ac:spMkLst>
        </pc:spChg>
      </pc:sldChg>
      <pc:sldChg chg="addSp modSp new mod">
        <pc:chgData name="Sanidhya Shandilya" userId="33cfacca7aeb1cf1" providerId="LiveId" clId="{5AF57FA9-1A12-44BE-A687-A367A2D03B86}" dt="2024-05-18T06:50:01.045" v="258" actId="255"/>
        <pc:sldMkLst>
          <pc:docMk/>
          <pc:sldMk cId="2143994138" sldId="272"/>
        </pc:sldMkLst>
        <pc:spChg chg="mod">
          <ac:chgData name="Sanidhya Shandilya" userId="33cfacca7aeb1cf1" providerId="LiveId" clId="{5AF57FA9-1A12-44BE-A687-A367A2D03B86}" dt="2024-05-18T06:49:11.571" v="253" actId="1076"/>
          <ac:spMkLst>
            <pc:docMk/>
            <pc:sldMk cId="2143994138" sldId="272"/>
            <ac:spMk id="2" creationId="{0D213687-C4B0-6E20-8571-27F1391C8DC1}"/>
          </ac:spMkLst>
        </pc:spChg>
        <pc:spChg chg="mod">
          <ac:chgData name="Sanidhya Shandilya" userId="33cfacca7aeb1cf1" providerId="LiveId" clId="{5AF57FA9-1A12-44BE-A687-A367A2D03B86}" dt="2024-05-18T06:48:06.387" v="230" actId="1076"/>
          <ac:spMkLst>
            <pc:docMk/>
            <pc:sldMk cId="2143994138" sldId="272"/>
            <ac:spMk id="3" creationId="{2AA40DAE-3455-DEF9-F160-AE51E299EF48}"/>
          </ac:spMkLst>
        </pc:spChg>
        <pc:spChg chg="mod">
          <ac:chgData name="Sanidhya Shandilya" userId="33cfacca7aeb1cf1" providerId="LiveId" clId="{5AF57FA9-1A12-44BE-A687-A367A2D03B86}" dt="2024-05-18T06:49:14.260" v="255" actId="20577"/>
          <ac:spMkLst>
            <pc:docMk/>
            <pc:sldMk cId="2143994138" sldId="272"/>
            <ac:spMk id="4" creationId="{9AB037A2-D324-47E5-7890-618A8373EA67}"/>
          </ac:spMkLst>
        </pc:spChg>
        <pc:spChg chg="add mod">
          <ac:chgData name="Sanidhya Shandilya" userId="33cfacca7aeb1cf1" providerId="LiveId" clId="{5AF57FA9-1A12-44BE-A687-A367A2D03B86}" dt="2024-05-18T06:50:01.045" v="258" actId="255"/>
          <ac:spMkLst>
            <pc:docMk/>
            <pc:sldMk cId="2143994138" sldId="272"/>
            <ac:spMk id="6" creationId="{4B00FB5B-3A4F-633D-71C7-1DF82F01412D}"/>
          </ac:spMkLst>
        </pc:spChg>
      </pc:sldChg>
      <pc:sldChg chg="addSp modSp new del mod">
        <pc:chgData name="Sanidhya Shandilya" userId="33cfacca7aeb1cf1" providerId="LiveId" clId="{5AF57FA9-1A12-44BE-A687-A367A2D03B86}" dt="2024-05-18T06:33:47.490" v="67" actId="680"/>
        <pc:sldMkLst>
          <pc:docMk/>
          <pc:sldMk cId="3082648586" sldId="272"/>
        </pc:sldMkLst>
        <pc:spChg chg="mod">
          <ac:chgData name="Sanidhya Shandilya" userId="33cfacca7aeb1cf1" providerId="LiveId" clId="{5AF57FA9-1A12-44BE-A687-A367A2D03B86}" dt="2024-05-18T06:33:45.456" v="65" actId="207"/>
          <ac:spMkLst>
            <pc:docMk/>
            <pc:sldMk cId="3082648586" sldId="272"/>
            <ac:spMk id="2" creationId="{8D061393-A092-B429-7DA4-58045BC42D8E}"/>
          </ac:spMkLst>
        </pc:spChg>
        <pc:spChg chg="mod">
          <ac:chgData name="Sanidhya Shandilya" userId="33cfacca7aeb1cf1" providerId="LiveId" clId="{5AF57FA9-1A12-44BE-A687-A367A2D03B86}" dt="2024-05-18T06:33:45.456" v="65" actId="207"/>
          <ac:spMkLst>
            <pc:docMk/>
            <pc:sldMk cId="3082648586" sldId="272"/>
            <ac:spMk id="3" creationId="{7F5F5C31-44B7-D400-626E-A7F9C397BC95}"/>
          </ac:spMkLst>
        </pc:spChg>
        <pc:spChg chg="add mod">
          <ac:chgData name="Sanidhya Shandilya" userId="33cfacca7aeb1cf1" providerId="LiveId" clId="{5AF57FA9-1A12-44BE-A687-A367A2D03B86}" dt="2024-05-18T06:33:45.785" v="66"/>
          <ac:spMkLst>
            <pc:docMk/>
            <pc:sldMk cId="3082648586" sldId="272"/>
            <ac:spMk id="4" creationId="{69C886B0-A9EA-F258-878C-F6D1247ADDF6}"/>
          </ac:spMkLst>
        </pc:spChg>
        <pc:spChg chg="add mod">
          <ac:chgData name="Sanidhya Shandilya" userId="33cfacca7aeb1cf1" providerId="LiveId" clId="{5AF57FA9-1A12-44BE-A687-A367A2D03B86}" dt="2024-05-18T06:33:45.785" v="66"/>
          <ac:spMkLst>
            <pc:docMk/>
            <pc:sldMk cId="3082648586" sldId="272"/>
            <ac:spMk id="5" creationId="{C69E271F-7ED7-367E-4291-8260F848EA63}"/>
          </ac:spMkLst>
        </pc:spChg>
        <pc:spChg chg="add mod">
          <ac:chgData name="Sanidhya Shandilya" userId="33cfacca7aeb1cf1" providerId="LiveId" clId="{5AF57FA9-1A12-44BE-A687-A367A2D03B86}" dt="2024-05-18T06:33:45.456" v="65" actId="207"/>
          <ac:spMkLst>
            <pc:docMk/>
            <pc:sldMk cId="3082648586" sldId="272"/>
            <ac:spMk id="6" creationId="{28037234-DAD9-7F56-7C4F-E48910F64AC7}"/>
          </ac:spMkLst>
        </pc:spChg>
      </pc:sldChg>
      <pc:sldChg chg="new del">
        <pc:chgData name="Sanidhya Shandilya" userId="33cfacca7aeb1cf1" providerId="LiveId" clId="{5AF57FA9-1A12-44BE-A687-A367A2D03B86}" dt="2024-05-18T06:43:42.541" v="206" actId="2696"/>
        <pc:sldMkLst>
          <pc:docMk/>
          <pc:sldMk cId="3459450720" sldId="272"/>
        </pc:sldMkLst>
      </pc:sldChg>
      <pc:sldChg chg="add del">
        <pc:chgData name="Sanidhya Shandilya" userId="33cfacca7aeb1cf1" providerId="LiveId" clId="{5AF57FA9-1A12-44BE-A687-A367A2D03B86}" dt="2024-05-18T06:31:07.259" v="55"/>
        <pc:sldMkLst>
          <pc:docMk/>
          <pc:sldMk cId="3721961125" sldId="272"/>
        </pc:sldMkLst>
      </pc:sldChg>
      <pc:sldChg chg="add del">
        <pc:chgData name="Sanidhya Shandilya" userId="33cfacca7aeb1cf1" providerId="LiveId" clId="{5AF57FA9-1A12-44BE-A687-A367A2D03B86}" dt="2024-05-18T06:33:31.571" v="62"/>
        <pc:sldMkLst>
          <pc:docMk/>
          <pc:sldMk cId="0" sldId="273"/>
        </pc:sldMkLst>
      </pc:sldChg>
      <pc:sldChg chg="addSp delSp modSp new del mod">
        <pc:chgData name="Sanidhya Shandilya" userId="33cfacca7aeb1cf1" providerId="LiveId" clId="{5AF57FA9-1A12-44BE-A687-A367A2D03B86}" dt="2024-05-18T06:43:19.762" v="205" actId="2696"/>
        <pc:sldMkLst>
          <pc:docMk/>
          <pc:sldMk cId="1755644195" sldId="273"/>
        </pc:sldMkLst>
        <pc:spChg chg="mod">
          <ac:chgData name="Sanidhya Shandilya" userId="33cfacca7aeb1cf1" providerId="LiveId" clId="{5AF57FA9-1A12-44BE-A687-A367A2D03B86}" dt="2024-05-18T06:42:17.785" v="194" actId="14100"/>
          <ac:spMkLst>
            <pc:docMk/>
            <pc:sldMk cId="1755644195" sldId="273"/>
            <ac:spMk id="2" creationId="{C616D74C-FE99-A14F-04C8-BB7A82B654A8}"/>
          </ac:spMkLst>
        </pc:spChg>
        <pc:spChg chg="mod ord">
          <ac:chgData name="Sanidhya Shandilya" userId="33cfacca7aeb1cf1" providerId="LiveId" clId="{5AF57FA9-1A12-44BE-A687-A367A2D03B86}" dt="2024-05-18T06:42:59.111" v="202" actId="167"/>
          <ac:spMkLst>
            <pc:docMk/>
            <pc:sldMk cId="1755644195" sldId="273"/>
            <ac:spMk id="3" creationId="{C6160AA3-AF68-B027-96DA-0EE0E34FF22A}"/>
          </ac:spMkLst>
        </pc:spChg>
        <pc:spChg chg="add del mod">
          <ac:chgData name="Sanidhya Shandilya" userId="33cfacca7aeb1cf1" providerId="LiveId" clId="{5AF57FA9-1A12-44BE-A687-A367A2D03B86}" dt="2024-05-18T06:42:45.457" v="200" actId="47"/>
          <ac:spMkLst>
            <pc:docMk/>
            <pc:sldMk cId="1755644195" sldId="273"/>
            <ac:spMk id="4" creationId="{E6214C0D-1BDB-B5E6-45A0-DCB8EB1838EC}"/>
          </ac:spMkLst>
        </pc:spChg>
      </pc:sldChg>
      <pc:sldChg chg="add del">
        <pc:chgData name="Sanidhya Shandilya" userId="33cfacca7aeb1cf1" providerId="LiveId" clId="{5AF57FA9-1A12-44BE-A687-A367A2D03B86}" dt="2024-05-18T06:31:07.259" v="55"/>
        <pc:sldMkLst>
          <pc:docMk/>
          <pc:sldMk cId="2543098167" sldId="273"/>
        </pc:sldMkLst>
      </pc:sldChg>
      <pc:sldChg chg="addSp modSp new del mod">
        <pc:chgData name="Sanidhya Shandilya" userId="33cfacca7aeb1cf1" providerId="LiveId" clId="{5AF57FA9-1A12-44BE-A687-A367A2D03B86}" dt="2024-05-18T06:54:19.835" v="285" actId="2696"/>
        <pc:sldMkLst>
          <pc:docMk/>
          <pc:sldMk cId="3072752770" sldId="273"/>
        </pc:sldMkLst>
        <pc:spChg chg="add mod">
          <ac:chgData name="Sanidhya Shandilya" userId="33cfacca7aeb1cf1" providerId="LiveId" clId="{5AF57FA9-1A12-44BE-A687-A367A2D03B86}" dt="2024-05-18T06:52:13.880" v="264" actId="207"/>
          <ac:spMkLst>
            <pc:docMk/>
            <pc:sldMk cId="3072752770" sldId="273"/>
            <ac:spMk id="2" creationId="{C2968FEA-8ECF-6DA2-96CB-A57C2F3680B6}"/>
          </ac:spMkLst>
        </pc:spChg>
        <pc:spChg chg="add mod">
          <ac:chgData name="Sanidhya Shandilya" userId="33cfacca7aeb1cf1" providerId="LiveId" clId="{5AF57FA9-1A12-44BE-A687-A367A2D03B86}" dt="2024-05-18T06:52:25.790" v="265" actId="255"/>
          <ac:spMkLst>
            <pc:docMk/>
            <pc:sldMk cId="3072752770" sldId="273"/>
            <ac:spMk id="3" creationId="{5BBFA367-904E-FDB2-94BE-842909ADB722}"/>
          </ac:spMkLst>
        </pc:spChg>
        <pc:spChg chg="add mod">
          <ac:chgData name="Sanidhya Shandilya" userId="33cfacca7aeb1cf1" providerId="LiveId" clId="{5AF57FA9-1A12-44BE-A687-A367A2D03B86}" dt="2024-05-18T06:52:13.880" v="264" actId="207"/>
          <ac:spMkLst>
            <pc:docMk/>
            <pc:sldMk cId="3072752770" sldId="273"/>
            <ac:spMk id="4" creationId="{3B4B8C1F-B361-C3E5-AD06-D14CF1053C43}"/>
          </ac:spMkLst>
        </pc:spChg>
        <pc:spChg chg="add mod">
          <ac:chgData name="Sanidhya Shandilya" userId="33cfacca7aeb1cf1" providerId="LiveId" clId="{5AF57FA9-1A12-44BE-A687-A367A2D03B86}" dt="2024-05-18T06:52:13.880" v="264" actId="207"/>
          <ac:spMkLst>
            <pc:docMk/>
            <pc:sldMk cId="3072752770" sldId="273"/>
            <ac:spMk id="5" creationId="{1C40AE79-6178-A653-B402-9EEE99F849CC}"/>
          </ac:spMkLst>
        </pc:spChg>
      </pc:sldChg>
      <pc:sldChg chg="add del">
        <pc:chgData name="Sanidhya Shandilya" userId="33cfacca7aeb1cf1" providerId="LiveId" clId="{5AF57FA9-1A12-44BE-A687-A367A2D03B86}" dt="2024-05-18T06:33:31.571" v="62"/>
        <pc:sldMkLst>
          <pc:docMk/>
          <pc:sldMk cId="0" sldId="274"/>
        </pc:sldMkLst>
      </pc:sldChg>
      <pc:sldChg chg="add del">
        <pc:chgData name="Sanidhya Shandilya" userId="33cfacca7aeb1cf1" providerId="LiveId" clId="{5AF57FA9-1A12-44BE-A687-A367A2D03B86}" dt="2024-05-18T06:31:07.259" v="55"/>
        <pc:sldMkLst>
          <pc:docMk/>
          <pc:sldMk cId="1463378017" sldId="274"/>
        </pc:sldMkLst>
      </pc:sldChg>
      <pc:sldChg chg="new del">
        <pc:chgData name="Sanidhya Shandilya" userId="33cfacca7aeb1cf1" providerId="LiveId" clId="{5AF57FA9-1A12-44BE-A687-A367A2D03B86}" dt="2024-05-18T06:43:14.549" v="204" actId="2696"/>
        <pc:sldMkLst>
          <pc:docMk/>
          <pc:sldMk cId="2449142949" sldId="274"/>
        </pc:sldMkLst>
      </pc:sldChg>
      <pc:sldChg chg="addSp delSp modSp new mod ord">
        <pc:chgData name="Sanidhya Shandilya" userId="33cfacca7aeb1cf1" providerId="LiveId" clId="{5AF57FA9-1A12-44BE-A687-A367A2D03B86}" dt="2024-05-18T06:54:28.322" v="287"/>
        <pc:sldMkLst>
          <pc:docMk/>
          <pc:sldMk cId="3629793360" sldId="274"/>
        </pc:sldMkLst>
        <pc:spChg chg="del">
          <ac:chgData name="Sanidhya Shandilya" userId="33cfacca7aeb1cf1" providerId="LiveId" clId="{5AF57FA9-1A12-44BE-A687-A367A2D03B86}" dt="2024-05-18T06:53:52.532" v="281" actId="21"/>
          <ac:spMkLst>
            <pc:docMk/>
            <pc:sldMk cId="3629793360" sldId="274"/>
            <ac:spMk id="2" creationId="{E9D8AE90-0E04-9687-3C70-705A685D811E}"/>
          </ac:spMkLst>
        </pc:spChg>
        <pc:spChg chg="add del mod">
          <ac:chgData name="Sanidhya Shandilya" userId="33cfacca7aeb1cf1" providerId="LiveId" clId="{5AF57FA9-1A12-44BE-A687-A367A2D03B86}" dt="2024-05-18T06:54:07.545" v="284" actId="14100"/>
          <ac:spMkLst>
            <pc:docMk/>
            <pc:sldMk cId="3629793360" sldId="274"/>
            <ac:spMk id="3" creationId="{A56F450D-D5A6-1682-022A-EE102F642172}"/>
          </ac:spMkLst>
        </pc:spChg>
        <pc:spChg chg="add mod">
          <ac:chgData name="Sanidhya Shandilya" userId="33cfacca7aeb1cf1" providerId="LiveId" clId="{5AF57FA9-1A12-44BE-A687-A367A2D03B86}" dt="2024-05-18T06:52:56.801" v="267"/>
          <ac:spMkLst>
            <pc:docMk/>
            <pc:sldMk cId="3629793360" sldId="274"/>
            <ac:spMk id="4" creationId="{80FE5769-D0DF-5D2D-D373-9A4FA7DF62BA}"/>
          </ac:spMkLst>
        </pc:spChg>
        <pc:spChg chg="add mod">
          <ac:chgData name="Sanidhya Shandilya" userId="33cfacca7aeb1cf1" providerId="LiveId" clId="{5AF57FA9-1A12-44BE-A687-A367A2D03B86}" dt="2024-05-18T06:52:56.801" v="267"/>
          <ac:spMkLst>
            <pc:docMk/>
            <pc:sldMk cId="3629793360" sldId="274"/>
            <ac:spMk id="5" creationId="{7AFAC600-035D-72B5-6EE9-86D8CCA9882F}"/>
          </ac:spMkLst>
        </pc:spChg>
        <pc:spChg chg="add mod">
          <ac:chgData name="Sanidhya Shandilya" userId="33cfacca7aeb1cf1" providerId="LiveId" clId="{5AF57FA9-1A12-44BE-A687-A367A2D03B86}" dt="2024-05-18T06:52:56.801" v="267"/>
          <ac:spMkLst>
            <pc:docMk/>
            <pc:sldMk cId="3629793360" sldId="274"/>
            <ac:spMk id="6" creationId="{E1839A50-C14F-1BF7-63DA-60581CCB15E9}"/>
          </ac:spMkLst>
        </pc:spChg>
        <pc:spChg chg="add del mod">
          <ac:chgData name="Sanidhya Shandilya" userId="33cfacca7aeb1cf1" providerId="LiveId" clId="{5AF57FA9-1A12-44BE-A687-A367A2D03B86}" dt="2024-05-18T06:53:57.437" v="282" actId="21"/>
          <ac:spMkLst>
            <pc:docMk/>
            <pc:sldMk cId="3629793360" sldId="274"/>
            <ac:spMk id="7" creationId="{2DFC7789-60D5-3B1D-EAA9-0DA365A56D7A}"/>
          </ac:spMkLst>
        </pc:spChg>
        <pc:spChg chg="add del mod">
          <ac:chgData name="Sanidhya Shandilya" userId="33cfacca7aeb1cf1" providerId="LiveId" clId="{5AF57FA9-1A12-44BE-A687-A367A2D03B86}" dt="2024-05-18T06:53:21.880" v="275"/>
          <ac:spMkLst>
            <pc:docMk/>
            <pc:sldMk cId="3629793360" sldId="274"/>
            <ac:spMk id="8" creationId="{2DFC7789-60D5-3B1D-EAA9-0DA365A56D7A}"/>
          </ac:spMkLst>
        </pc:spChg>
        <pc:spChg chg="add mod">
          <ac:chgData name="Sanidhya Shandilya" userId="33cfacca7aeb1cf1" providerId="LiveId" clId="{5AF57FA9-1A12-44BE-A687-A367A2D03B86}" dt="2024-05-18T06:53:21.472" v="274"/>
          <ac:spMkLst>
            <pc:docMk/>
            <pc:sldMk cId="3629793360" sldId="274"/>
            <ac:spMk id="9" creationId="{C869765D-4F57-9971-41B3-09D6EB8B179B}"/>
          </ac:spMkLst>
        </pc:spChg>
        <pc:spChg chg="add mod">
          <ac:chgData name="Sanidhya Shandilya" userId="33cfacca7aeb1cf1" providerId="LiveId" clId="{5AF57FA9-1A12-44BE-A687-A367A2D03B86}" dt="2024-05-18T06:53:26.971" v="278"/>
          <ac:spMkLst>
            <pc:docMk/>
            <pc:sldMk cId="3629793360" sldId="274"/>
            <ac:spMk id="10" creationId="{DE982D2B-F008-B99B-37AC-D4E8FEC577B5}"/>
          </ac:spMkLst>
        </pc:spChg>
      </pc:sldChg>
      <pc:sldChg chg="add del">
        <pc:chgData name="Sanidhya Shandilya" userId="33cfacca7aeb1cf1" providerId="LiveId" clId="{5AF57FA9-1A12-44BE-A687-A367A2D03B86}" dt="2024-05-18T06:33:31.571" v="62"/>
        <pc:sldMkLst>
          <pc:docMk/>
          <pc:sldMk cId="0" sldId="275"/>
        </pc:sldMkLst>
      </pc:sldChg>
      <pc:sldChg chg="add del">
        <pc:chgData name="Sanidhya Shandilya" userId="33cfacca7aeb1cf1" providerId="LiveId" clId="{5AF57FA9-1A12-44BE-A687-A367A2D03B86}" dt="2024-05-18T06:31:07.259" v="55"/>
        <pc:sldMkLst>
          <pc:docMk/>
          <pc:sldMk cId="1865154547" sldId="275"/>
        </pc:sldMkLst>
      </pc:sldChg>
      <pc:sldChg chg="add del">
        <pc:chgData name="Sanidhya Shandilya" userId="33cfacca7aeb1cf1" providerId="LiveId" clId="{5AF57FA9-1A12-44BE-A687-A367A2D03B86}" dt="2024-05-18T06:33:31.571" v="62"/>
        <pc:sldMkLst>
          <pc:docMk/>
          <pc:sldMk cId="0" sldId="276"/>
        </pc:sldMkLst>
      </pc:sldChg>
      <pc:sldChg chg="add del">
        <pc:chgData name="Sanidhya Shandilya" userId="33cfacca7aeb1cf1" providerId="LiveId" clId="{5AF57FA9-1A12-44BE-A687-A367A2D03B86}" dt="2024-05-18T06:31:07.259" v="55"/>
        <pc:sldMkLst>
          <pc:docMk/>
          <pc:sldMk cId="4218287023" sldId="276"/>
        </pc:sldMkLst>
      </pc:sldChg>
      <pc:sldChg chg="add del">
        <pc:chgData name="Sanidhya Shandilya" userId="33cfacca7aeb1cf1" providerId="LiveId" clId="{5AF57FA9-1A12-44BE-A687-A367A2D03B86}" dt="2024-05-18T06:33:31.571" v="62"/>
        <pc:sldMkLst>
          <pc:docMk/>
          <pc:sldMk cId="0" sldId="277"/>
        </pc:sldMkLst>
      </pc:sldChg>
      <pc:sldChg chg="add del">
        <pc:chgData name="Sanidhya Shandilya" userId="33cfacca7aeb1cf1" providerId="LiveId" clId="{5AF57FA9-1A12-44BE-A687-A367A2D03B86}" dt="2024-05-18T06:31:07.259" v="55"/>
        <pc:sldMkLst>
          <pc:docMk/>
          <pc:sldMk cId="4006103028" sldId="277"/>
        </pc:sldMkLst>
      </pc:sldChg>
      <pc:sldChg chg="add del">
        <pc:chgData name="Sanidhya Shandilya" userId="33cfacca7aeb1cf1" providerId="LiveId" clId="{5AF57FA9-1A12-44BE-A687-A367A2D03B86}" dt="2024-05-18T06:33:31.571" v="62"/>
        <pc:sldMkLst>
          <pc:docMk/>
          <pc:sldMk cId="0" sldId="278"/>
        </pc:sldMkLst>
      </pc:sldChg>
      <pc:sldChg chg="add del">
        <pc:chgData name="Sanidhya Shandilya" userId="33cfacca7aeb1cf1" providerId="LiveId" clId="{5AF57FA9-1A12-44BE-A687-A367A2D03B86}" dt="2024-05-18T06:31:07.259" v="55"/>
        <pc:sldMkLst>
          <pc:docMk/>
          <pc:sldMk cId="4083966309" sldId="278"/>
        </pc:sldMkLst>
      </pc:sldChg>
      <pc:sldChg chg="add del">
        <pc:chgData name="Sanidhya Shandilya" userId="33cfacca7aeb1cf1" providerId="LiveId" clId="{5AF57FA9-1A12-44BE-A687-A367A2D03B86}" dt="2024-05-18T06:33:31.571" v="62"/>
        <pc:sldMkLst>
          <pc:docMk/>
          <pc:sldMk cId="0" sldId="279"/>
        </pc:sldMkLst>
      </pc:sldChg>
      <pc:sldChg chg="add del">
        <pc:chgData name="Sanidhya Shandilya" userId="33cfacca7aeb1cf1" providerId="LiveId" clId="{5AF57FA9-1A12-44BE-A687-A367A2D03B86}" dt="2024-05-18T06:31:07.259" v="55"/>
        <pc:sldMkLst>
          <pc:docMk/>
          <pc:sldMk cId="1625108845" sldId="279"/>
        </pc:sldMkLst>
      </pc:sldChg>
      <pc:sldChg chg="add del">
        <pc:chgData name="Sanidhya Shandilya" userId="33cfacca7aeb1cf1" providerId="LiveId" clId="{5AF57FA9-1A12-44BE-A687-A367A2D03B86}" dt="2024-05-18T06:33:31.571" v="62"/>
        <pc:sldMkLst>
          <pc:docMk/>
          <pc:sldMk cId="0" sldId="280"/>
        </pc:sldMkLst>
      </pc:sldChg>
      <pc:sldChg chg="add del">
        <pc:chgData name="Sanidhya Shandilya" userId="33cfacca7aeb1cf1" providerId="LiveId" clId="{5AF57FA9-1A12-44BE-A687-A367A2D03B86}" dt="2024-05-18T06:31:07.259" v="55"/>
        <pc:sldMkLst>
          <pc:docMk/>
          <pc:sldMk cId="2301043518" sldId="280"/>
        </pc:sldMkLst>
      </pc:sldChg>
      <pc:sldChg chg="add del">
        <pc:chgData name="Sanidhya Shandilya" userId="33cfacca7aeb1cf1" providerId="LiveId" clId="{5AF57FA9-1A12-44BE-A687-A367A2D03B86}" dt="2024-05-18T06:33:31.571" v="62"/>
        <pc:sldMkLst>
          <pc:docMk/>
          <pc:sldMk cId="0" sldId="281"/>
        </pc:sldMkLst>
      </pc:sldChg>
      <pc:sldChg chg="add del">
        <pc:chgData name="Sanidhya Shandilya" userId="33cfacca7aeb1cf1" providerId="LiveId" clId="{5AF57FA9-1A12-44BE-A687-A367A2D03B86}" dt="2024-05-18T06:31:07.259" v="55"/>
        <pc:sldMkLst>
          <pc:docMk/>
          <pc:sldMk cId="554319117" sldId="281"/>
        </pc:sldMkLst>
      </pc:sldChg>
      <pc:sldChg chg="add del">
        <pc:chgData name="Sanidhya Shandilya" userId="33cfacca7aeb1cf1" providerId="LiveId" clId="{5AF57FA9-1A12-44BE-A687-A367A2D03B86}" dt="2024-05-18T06:33:31.571" v="62"/>
        <pc:sldMkLst>
          <pc:docMk/>
          <pc:sldMk cId="0" sldId="282"/>
        </pc:sldMkLst>
      </pc:sldChg>
      <pc:sldChg chg="add del">
        <pc:chgData name="Sanidhya Shandilya" userId="33cfacca7aeb1cf1" providerId="LiveId" clId="{5AF57FA9-1A12-44BE-A687-A367A2D03B86}" dt="2024-05-18T06:31:07.259" v="55"/>
        <pc:sldMkLst>
          <pc:docMk/>
          <pc:sldMk cId="356484531" sldId="282"/>
        </pc:sldMkLst>
      </pc:sldChg>
      <pc:sldChg chg="add del">
        <pc:chgData name="Sanidhya Shandilya" userId="33cfacca7aeb1cf1" providerId="LiveId" clId="{5AF57FA9-1A12-44BE-A687-A367A2D03B86}" dt="2024-05-18T06:33:31.571" v="62"/>
        <pc:sldMkLst>
          <pc:docMk/>
          <pc:sldMk cId="0" sldId="283"/>
        </pc:sldMkLst>
      </pc:sldChg>
      <pc:sldChg chg="add del">
        <pc:chgData name="Sanidhya Shandilya" userId="33cfacca7aeb1cf1" providerId="LiveId" clId="{5AF57FA9-1A12-44BE-A687-A367A2D03B86}" dt="2024-05-18T06:31:07.259" v="55"/>
        <pc:sldMkLst>
          <pc:docMk/>
          <pc:sldMk cId="3788478898" sldId="283"/>
        </pc:sldMkLst>
      </pc:sldChg>
      <pc:sldChg chg="add del">
        <pc:chgData name="Sanidhya Shandilya" userId="33cfacca7aeb1cf1" providerId="LiveId" clId="{5AF57FA9-1A12-44BE-A687-A367A2D03B86}" dt="2024-05-18T06:33:31.571" v="62"/>
        <pc:sldMkLst>
          <pc:docMk/>
          <pc:sldMk cId="0" sldId="284"/>
        </pc:sldMkLst>
      </pc:sldChg>
      <pc:sldChg chg="add del">
        <pc:chgData name="Sanidhya Shandilya" userId="33cfacca7aeb1cf1" providerId="LiveId" clId="{5AF57FA9-1A12-44BE-A687-A367A2D03B86}" dt="2024-05-18T06:31:07.259" v="55"/>
        <pc:sldMkLst>
          <pc:docMk/>
          <pc:sldMk cId="4045960558" sldId="284"/>
        </pc:sldMkLst>
      </pc:sldChg>
      <pc:sldChg chg="add del">
        <pc:chgData name="Sanidhya Shandilya" userId="33cfacca7aeb1cf1" providerId="LiveId" clId="{5AF57FA9-1A12-44BE-A687-A367A2D03B86}" dt="2024-05-18T06:33:31.571" v="62"/>
        <pc:sldMkLst>
          <pc:docMk/>
          <pc:sldMk cId="0" sldId="285"/>
        </pc:sldMkLst>
      </pc:sldChg>
      <pc:sldChg chg="add del">
        <pc:chgData name="Sanidhya Shandilya" userId="33cfacca7aeb1cf1" providerId="LiveId" clId="{5AF57FA9-1A12-44BE-A687-A367A2D03B86}" dt="2024-05-18T06:31:07.259" v="55"/>
        <pc:sldMkLst>
          <pc:docMk/>
          <pc:sldMk cId="2440997722" sldId="285"/>
        </pc:sldMkLst>
      </pc:sldChg>
      <pc:sldChg chg="add del">
        <pc:chgData name="Sanidhya Shandilya" userId="33cfacca7aeb1cf1" providerId="LiveId" clId="{5AF57FA9-1A12-44BE-A687-A367A2D03B86}" dt="2024-05-18T06:31:07.259" v="55"/>
        <pc:sldMkLst>
          <pc:docMk/>
          <pc:sldMk cId="4038582607" sldId="286"/>
        </pc:sldMkLst>
      </pc:sldChg>
      <pc:sldChg chg="add del">
        <pc:chgData name="Sanidhya Shandilya" userId="33cfacca7aeb1cf1" providerId="LiveId" clId="{5AF57FA9-1A12-44BE-A687-A367A2D03B86}" dt="2024-05-18T06:31:07.259" v="55"/>
        <pc:sldMkLst>
          <pc:docMk/>
          <pc:sldMk cId="3805225750" sldId="287"/>
        </pc:sldMkLst>
      </pc:sldChg>
      <pc:sldMasterChg chg="delSldLayout">
        <pc:chgData name="Sanidhya Shandilya" userId="33cfacca7aeb1cf1" providerId="LiveId" clId="{5AF57FA9-1A12-44BE-A687-A367A2D03B86}" dt="2024-05-18T06:43:14.549" v="204" actId="2696"/>
        <pc:sldMasterMkLst>
          <pc:docMk/>
          <pc:sldMasterMk cId="0" sldId="2147483663"/>
        </pc:sldMasterMkLst>
        <pc:sldLayoutChg chg="del">
          <pc:chgData name="Sanidhya Shandilya" userId="33cfacca7aeb1cf1" providerId="LiveId" clId="{5AF57FA9-1A12-44BE-A687-A367A2D03B86}" dt="2024-05-18T06:43:14.549" v="204" actId="2696"/>
          <pc:sldLayoutMkLst>
            <pc:docMk/>
            <pc:sldMasterMk cId="0" sldId="2147483663"/>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8632ce24b5_0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8632ce24b5_0_2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8632ce24b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8632ce24b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8632ce24b5_0_4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8632ce24b5_0_4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f87997393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hyperlink" Target="https://www.ibef.org/industry/agriculture-india" TargetMode="External"/><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544150"/>
            <a:ext cx="5017500" cy="26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AI-driven precision</a:t>
            </a:r>
            <a:endParaRPr dirty="0"/>
          </a:p>
          <a:p>
            <a:pPr marL="0" lvl="0" indent="0" algn="l" rtl="0">
              <a:spcBef>
                <a:spcPts val="0"/>
              </a:spcBef>
              <a:spcAft>
                <a:spcPts val="0"/>
              </a:spcAft>
              <a:buNone/>
            </a:pPr>
            <a:r>
              <a:rPr lang="en-GB" dirty="0"/>
              <a:t>agriculture and crop management system.</a:t>
            </a:r>
            <a:endParaRPr dirty="0"/>
          </a:p>
          <a:p>
            <a:pPr marL="0" lvl="0" indent="0" algn="l" rtl="0">
              <a:spcBef>
                <a:spcPts val="0"/>
              </a:spcBef>
              <a:spcAft>
                <a:spcPts val="0"/>
              </a:spcAft>
              <a:buNone/>
            </a:pPr>
            <a:endParaRPr dirty="0"/>
          </a:p>
        </p:txBody>
      </p:sp>
      <p:sp>
        <p:nvSpPr>
          <p:cNvPr id="229" name="Google Shape;229;p17"/>
          <p:cNvSpPr txBox="1">
            <a:spLocks noGrp="1"/>
          </p:cNvSpPr>
          <p:nvPr>
            <p:ph type="subTitle" idx="1"/>
          </p:nvPr>
        </p:nvSpPr>
        <p:spPr>
          <a:xfrm>
            <a:off x="4696895" y="5898969"/>
            <a:ext cx="3674700" cy="1266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6F450D-D5A6-1682-022A-EE102F642172}"/>
              </a:ext>
            </a:extLst>
          </p:cNvPr>
          <p:cNvSpPr>
            <a:spLocks noGrp="1"/>
          </p:cNvSpPr>
          <p:nvPr>
            <p:ph type="body" idx="1"/>
          </p:nvPr>
        </p:nvSpPr>
        <p:spPr>
          <a:xfrm>
            <a:off x="4192892" y="99424"/>
            <a:ext cx="4538984" cy="4884699"/>
          </a:xfrm>
        </p:spPr>
        <p:txBody>
          <a:bodyPr/>
          <a:lstStyle/>
          <a:p>
            <a:pPr marL="457200" lvl="0" indent="-317500" algn="l" rtl="0">
              <a:spcBef>
                <a:spcPts val="0"/>
              </a:spcBef>
              <a:spcAft>
                <a:spcPts val="0"/>
              </a:spcAft>
              <a:buSzPts val="1400"/>
              <a:buFont typeface="Roboto"/>
              <a:buChar char="●"/>
            </a:pPr>
            <a:r>
              <a:rPr lang="en-US" dirty="0">
                <a:solidFill>
                  <a:schemeClr val="bg1"/>
                </a:solidFill>
                <a:latin typeface="Roboto Black"/>
                <a:ea typeface="Roboto Black"/>
                <a:cs typeface="Roboto Black"/>
                <a:sym typeface="Roboto Black"/>
              </a:rPr>
              <a:t>Enhanced Predictive Analytics</a:t>
            </a:r>
            <a:r>
              <a:rPr lang="en-US" dirty="0">
                <a:solidFill>
                  <a:schemeClr val="bg1"/>
                </a:solidFill>
                <a:latin typeface="Roboto"/>
                <a:ea typeface="Roboto"/>
                <a:cs typeface="Roboto"/>
                <a:sym typeface="Roboto"/>
              </a:rPr>
              <a:t>: Future AI models will become even more accurate in predicting crop yields, diseases, and pest infestations, enabling farmers to take proactive measures.</a:t>
            </a:r>
          </a:p>
          <a:p>
            <a:pPr marL="457200" lvl="0" indent="-317500" algn="l" rtl="0">
              <a:spcBef>
                <a:spcPts val="0"/>
              </a:spcBef>
              <a:spcAft>
                <a:spcPts val="0"/>
              </a:spcAft>
              <a:buSzPts val="1400"/>
              <a:buFont typeface="Roboto"/>
              <a:buChar char="●"/>
            </a:pPr>
            <a:r>
              <a:rPr lang="en-US" dirty="0">
                <a:solidFill>
                  <a:schemeClr val="bg1"/>
                </a:solidFill>
                <a:latin typeface="Roboto Black"/>
                <a:ea typeface="Roboto Black"/>
                <a:cs typeface="Roboto Black"/>
                <a:sym typeface="Roboto Black"/>
              </a:rPr>
              <a:t>Integration with IoT and Edge Computing</a:t>
            </a:r>
            <a:r>
              <a:rPr lang="en-US" dirty="0">
                <a:solidFill>
                  <a:schemeClr val="bg1"/>
                </a:solidFill>
                <a:latin typeface="Roboto"/>
                <a:ea typeface="Roboto"/>
                <a:cs typeface="Roboto"/>
                <a:sym typeface="Roboto"/>
              </a:rPr>
              <a:t>: Enables real-time data collection and analysis on the farm, allowing for immediate decision-making and resource optimization.</a:t>
            </a:r>
          </a:p>
          <a:p>
            <a:pPr marL="457200" lvl="0" indent="-317500" algn="l" rtl="0">
              <a:spcBef>
                <a:spcPts val="0"/>
              </a:spcBef>
              <a:spcAft>
                <a:spcPts val="0"/>
              </a:spcAft>
              <a:buSzPts val="1400"/>
              <a:buFont typeface="Roboto"/>
              <a:buChar char="●"/>
            </a:pPr>
            <a:r>
              <a:rPr lang="en-US" dirty="0">
                <a:solidFill>
                  <a:schemeClr val="bg1"/>
                </a:solidFill>
                <a:latin typeface="Roboto Black"/>
                <a:ea typeface="Roboto Black"/>
                <a:cs typeface="Roboto Black"/>
                <a:sym typeface="Roboto Black"/>
              </a:rPr>
              <a:t>Blockchain for Traceability</a:t>
            </a:r>
            <a:r>
              <a:rPr lang="en-US" dirty="0">
                <a:solidFill>
                  <a:schemeClr val="bg1"/>
                </a:solidFill>
                <a:latin typeface="Roboto"/>
                <a:ea typeface="Roboto"/>
                <a:cs typeface="Roboto"/>
                <a:sym typeface="Roboto"/>
              </a:rPr>
              <a:t>:  involves tracking and recording the journey of agricultural products from the farm to the consumer, ensuring transparency and accountability throughout the supply chain.</a:t>
            </a:r>
          </a:p>
          <a:p>
            <a:pPr marL="457200" lvl="0" indent="-317500" algn="l" rtl="0">
              <a:spcBef>
                <a:spcPts val="0"/>
              </a:spcBef>
              <a:spcAft>
                <a:spcPts val="0"/>
              </a:spcAft>
              <a:buSzPts val="1400"/>
              <a:buFont typeface="Roboto"/>
              <a:buChar char="●"/>
            </a:pPr>
            <a:r>
              <a:rPr lang="en-US" dirty="0">
                <a:solidFill>
                  <a:schemeClr val="bg1"/>
                </a:solidFill>
                <a:latin typeface="Roboto Black"/>
                <a:ea typeface="Roboto Black"/>
                <a:cs typeface="Roboto Black"/>
                <a:sym typeface="Roboto Black"/>
              </a:rPr>
              <a:t>Personalized Farming</a:t>
            </a:r>
            <a:r>
              <a:rPr lang="en-US" dirty="0">
                <a:solidFill>
                  <a:schemeClr val="bg1"/>
                </a:solidFill>
                <a:latin typeface="Roboto"/>
                <a:ea typeface="Roboto"/>
                <a:cs typeface="Roboto"/>
                <a:sym typeface="Roboto"/>
              </a:rPr>
              <a:t>.</a:t>
            </a:r>
          </a:p>
          <a:p>
            <a:pPr marL="457200" lvl="0" indent="-317500" algn="l" rtl="0">
              <a:spcBef>
                <a:spcPts val="0"/>
              </a:spcBef>
              <a:spcAft>
                <a:spcPts val="0"/>
              </a:spcAft>
              <a:buSzPts val="1400"/>
              <a:buFont typeface="Roboto"/>
              <a:buChar char="●"/>
            </a:pPr>
            <a:r>
              <a:rPr lang="en-US" dirty="0">
                <a:solidFill>
                  <a:schemeClr val="bg1"/>
                </a:solidFill>
                <a:latin typeface="Roboto Black"/>
                <a:ea typeface="Roboto Black"/>
                <a:cs typeface="Roboto Black"/>
                <a:sym typeface="Roboto Black"/>
              </a:rPr>
              <a:t>Sustainability Focus</a:t>
            </a:r>
            <a:r>
              <a:rPr lang="en-US" dirty="0">
                <a:solidFill>
                  <a:schemeClr val="bg1"/>
                </a:solidFill>
                <a:latin typeface="Roboto"/>
                <a:ea typeface="Roboto"/>
                <a:cs typeface="Roboto"/>
                <a:sym typeface="Roboto"/>
              </a:rPr>
              <a:t>: Sustainability will remain a central theme, with AI helping to reduce the environmental impact of agriculture through efficient resource use and sustainable practices.</a:t>
            </a:r>
          </a:p>
          <a:p>
            <a:pPr marL="0" lvl="0" indent="0" algn="l" rtl="0">
              <a:spcBef>
                <a:spcPts val="0"/>
              </a:spcBef>
              <a:spcAft>
                <a:spcPts val="0"/>
              </a:spcAft>
              <a:buNone/>
            </a:pPr>
            <a:r>
              <a:rPr lang="en-US" dirty="0">
                <a:solidFill>
                  <a:schemeClr val="bg1"/>
                </a:solidFill>
                <a:latin typeface="Roboto"/>
                <a:ea typeface="Roboto"/>
                <a:cs typeface="Roboto"/>
                <a:sym typeface="Roboto"/>
              </a:rPr>
              <a:t> </a:t>
            </a:r>
          </a:p>
          <a:p>
            <a:endParaRPr lang="en-IN" dirty="0"/>
          </a:p>
        </p:txBody>
      </p:sp>
      <p:sp>
        <p:nvSpPr>
          <p:cNvPr id="4" name="Rectangle 3">
            <a:extLst>
              <a:ext uri="{FF2B5EF4-FFF2-40B4-BE49-F238E27FC236}">
                <a16:creationId xmlns:a16="http://schemas.microsoft.com/office/drawing/2014/main" id="{80FE5769-D0DF-5D2D-D373-9A4FA7DF62BA}"/>
              </a:ext>
            </a:extLst>
          </p:cNvPr>
          <p:cNvSpPr/>
          <p:nvPr/>
        </p:nvSpPr>
        <p:spPr>
          <a:xfrm>
            <a:off x="0" y="0"/>
            <a:ext cx="3702676" cy="5143500"/>
          </a:xfrm>
          <a:prstGeom prst="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5" name="Google Shape;162;p22">
            <a:extLst>
              <a:ext uri="{FF2B5EF4-FFF2-40B4-BE49-F238E27FC236}">
                <a16:creationId xmlns:a16="http://schemas.microsoft.com/office/drawing/2014/main" id="{7AFAC600-035D-72B5-6EE9-86D8CCA9882F}"/>
              </a:ext>
            </a:extLst>
          </p:cNvPr>
          <p:cNvSpPr txBox="1">
            <a:spLocks/>
          </p:cNvSpPr>
          <p:nvPr/>
        </p:nvSpPr>
        <p:spPr>
          <a:xfrm>
            <a:off x="226078" y="357800"/>
            <a:ext cx="2808000" cy="953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solidFill>
                  <a:schemeClr val="bg1"/>
                </a:solidFill>
              </a:rPr>
              <a:t>Future Scope</a:t>
            </a:r>
          </a:p>
        </p:txBody>
      </p:sp>
      <p:sp>
        <p:nvSpPr>
          <p:cNvPr id="6" name="Google Shape;163;p22">
            <a:extLst>
              <a:ext uri="{FF2B5EF4-FFF2-40B4-BE49-F238E27FC236}">
                <a16:creationId xmlns:a16="http://schemas.microsoft.com/office/drawing/2014/main" id="{E1839A50-C14F-1BF7-63DA-60581CCB15E9}"/>
              </a:ext>
            </a:extLst>
          </p:cNvPr>
          <p:cNvSpPr txBox="1">
            <a:spLocks/>
          </p:cNvSpPr>
          <p:nvPr/>
        </p:nvSpPr>
        <p:spPr>
          <a:xfrm>
            <a:off x="0" y="1428875"/>
            <a:ext cx="3377100" cy="3163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4800">
              <a:buSzPts val="1200"/>
              <a:buFont typeface="Arial"/>
              <a:buAutoNum type="arabicPeriod"/>
            </a:pPr>
            <a:r>
              <a:rPr lang="en-IN">
                <a:solidFill>
                  <a:schemeClr val="bg1"/>
                </a:solidFill>
              </a:rPr>
              <a:t>Futuristic approach will include “Geographical locations” for precision.   Input of location -&gt; suitable crop yield improvement methods. </a:t>
            </a:r>
          </a:p>
          <a:p>
            <a:pPr marL="457200" indent="-304800">
              <a:buSzPts val="1200"/>
              <a:buFont typeface="Arial"/>
              <a:buAutoNum type="arabicPeriod"/>
            </a:pPr>
            <a:r>
              <a:rPr lang="en-IN">
                <a:solidFill>
                  <a:schemeClr val="bg1"/>
                </a:solidFill>
              </a:rPr>
              <a:t>Saving the Model using Joblib.                # Import the joblib library                 import joblib                                                # Assuming 'reg' is your regression model, save it to a file                        joblib.dump(reg, 'regression_model.pkl')</a:t>
            </a:r>
          </a:p>
          <a:p>
            <a:pPr marL="457200" indent="-304800">
              <a:buSzPts val="1200"/>
              <a:buFont typeface="Arial"/>
              <a:buAutoNum type="arabicPeriod"/>
            </a:pPr>
            <a:r>
              <a:rPr lang="en-IN">
                <a:solidFill>
                  <a:schemeClr val="bg1"/>
                </a:solidFill>
              </a:rPr>
              <a:t>DRONE</a:t>
            </a:r>
          </a:p>
          <a:p>
            <a:pPr marL="457200" indent="-304800">
              <a:buSzPts val="1200"/>
              <a:buFont typeface="Arial"/>
              <a:buAutoNum type="arabicPeriod"/>
            </a:pPr>
            <a:r>
              <a:rPr lang="en-IN">
                <a:solidFill>
                  <a:schemeClr val="bg1"/>
                </a:solidFill>
              </a:rPr>
              <a:t>IOT Sensors</a:t>
            </a:r>
          </a:p>
          <a:p>
            <a:pPr marL="457200">
              <a:spcBef>
                <a:spcPts val="1600"/>
              </a:spcBef>
            </a:pPr>
            <a:endParaRPr lang="en-IN">
              <a:solidFill>
                <a:schemeClr val="bg1"/>
              </a:solidFill>
            </a:endParaRPr>
          </a:p>
          <a:p>
            <a:pPr>
              <a:spcBef>
                <a:spcPts val="1600"/>
              </a:spcBef>
            </a:pPr>
            <a:endParaRPr lang="en-IN">
              <a:solidFill>
                <a:schemeClr val="bg1"/>
              </a:solidFill>
            </a:endParaRPr>
          </a:p>
          <a:p>
            <a:pPr>
              <a:spcBef>
                <a:spcPts val="1600"/>
              </a:spcBef>
            </a:pPr>
            <a:endParaRPr lang="en-IN">
              <a:solidFill>
                <a:schemeClr val="bg1"/>
              </a:solidFill>
            </a:endParaRPr>
          </a:p>
          <a:p>
            <a:pPr>
              <a:spcBef>
                <a:spcPts val="1600"/>
              </a:spcBef>
              <a:spcAft>
                <a:spcPts val="1600"/>
              </a:spcAft>
            </a:pPr>
            <a:endParaRPr lang="en-IN" dirty="0">
              <a:solidFill>
                <a:schemeClr val="bg1"/>
              </a:solidFill>
            </a:endParaRPr>
          </a:p>
        </p:txBody>
      </p:sp>
    </p:spTree>
    <p:extLst>
      <p:ext uri="{BB962C8B-B14F-4D97-AF65-F5344CB8AC3E}">
        <p14:creationId xmlns:p14="http://schemas.microsoft.com/office/powerpoint/2010/main" val="3629793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4"/>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point of view.</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8" name="Google Shape;348;p24"/>
          <p:cNvSpPr txBox="1">
            <a:spLocks noGrp="1"/>
          </p:cNvSpPr>
          <p:nvPr>
            <p:ph type="body" idx="1"/>
          </p:nvPr>
        </p:nvSpPr>
        <p:spPr>
          <a:xfrm>
            <a:off x="1095525" y="1340600"/>
            <a:ext cx="4620900" cy="36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Black"/>
                <a:ea typeface="Lato Black"/>
                <a:cs typeface="Lato Black"/>
                <a:sym typeface="Lato Black"/>
              </a:rPr>
              <a:t>Promotion and Outreach: </a:t>
            </a:r>
            <a:r>
              <a:rPr lang="en-GB">
                <a:solidFill>
                  <a:srgbClr val="FFFFFF"/>
                </a:solidFill>
              </a:rPr>
              <a:t>Promote your solution to the target audience through various channels, such as agricultural associations, government agencies, and online platforms.</a:t>
            </a:r>
            <a:endParaRPr>
              <a:solidFill>
                <a:srgbClr val="FFFFFF"/>
              </a:solidFill>
            </a:endParaRPr>
          </a:p>
          <a:p>
            <a:pPr marL="0" lvl="0" indent="0" algn="l" rtl="0">
              <a:spcBef>
                <a:spcPts val="1600"/>
              </a:spcBef>
              <a:spcAft>
                <a:spcPts val="0"/>
              </a:spcAft>
              <a:buNone/>
            </a:pPr>
            <a:r>
              <a:rPr lang="en-GB">
                <a:solidFill>
                  <a:srgbClr val="FFFFFF"/>
                </a:solidFill>
              </a:rPr>
              <a:t>Money will be made by the implementing the following:</a:t>
            </a:r>
            <a:endParaRPr>
              <a:solidFill>
                <a:srgbClr val="FFFFFF"/>
              </a:solidFill>
            </a:endParaRPr>
          </a:p>
          <a:p>
            <a:pPr marL="457200" lvl="0" indent="-311150" algn="l" rtl="0">
              <a:spcBef>
                <a:spcPts val="1600"/>
              </a:spcBef>
              <a:spcAft>
                <a:spcPts val="0"/>
              </a:spcAft>
              <a:buClr>
                <a:srgbClr val="FFFFFF"/>
              </a:buClr>
              <a:buSzPts val="1300"/>
              <a:buAutoNum type="arabicPeriod"/>
            </a:pPr>
            <a:r>
              <a:rPr lang="en-GB">
                <a:solidFill>
                  <a:srgbClr val="FFFFFF"/>
                </a:solidFill>
              </a:rPr>
              <a:t>The app will direct to agricultural product selling sites after giving the appropriate solution for their soil.</a:t>
            </a:r>
            <a:endParaRPr>
              <a:solidFill>
                <a:srgbClr val="FFFFFF"/>
              </a:solidFill>
            </a:endParaRPr>
          </a:p>
          <a:p>
            <a:pPr marL="457200" lvl="0" indent="-311150" algn="l" rtl="0">
              <a:spcBef>
                <a:spcPts val="0"/>
              </a:spcBef>
              <a:spcAft>
                <a:spcPts val="0"/>
              </a:spcAft>
              <a:buClr>
                <a:srgbClr val="FFFFFF"/>
              </a:buClr>
              <a:buSzPts val="1300"/>
              <a:buAutoNum type="arabicPeriod"/>
            </a:pPr>
            <a:r>
              <a:rPr lang="en-GB">
                <a:solidFill>
                  <a:srgbClr val="FFFFFF"/>
                </a:solidFill>
              </a:rPr>
              <a:t>The interactive app data of the user and AI is sold to product companies to work on marketing or selling of major required products and for them to understand the crop trend.</a:t>
            </a:r>
            <a:endParaRPr>
              <a:solidFill>
                <a:srgbClr val="FFFFFF"/>
              </a:solidFill>
            </a:endParaRPr>
          </a:p>
          <a:p>
            <a:pPr marL="457200" lvl="0" indent="-311150" algn="l" rtl="0">
              <a:spcBef>
                <a:spcPts val="0"/>
              </a:spcBef>
              <a:spcAft>
                <a:spcPts val="0"/>
              </a:spcAft>
              <a:buClr>
                <a:srgbClr val="FFFFFF"/>
              </a:buClr>
              <a:buSzPts val="1300"/>
              <a:buAutoNum type="arabicPeriod"/>
            </a:pPr>
            <a:r>
              <a:rPr lang="en-GB" sz="1500">
                <a:solidFill>
                  <a:srgbClr val="E8EAED"/>
                </a:solidFill>
                <a:highlight>
                  <a:srgbClr val="202124"/>
                </a:highlight>
                <a:latin typeface="Arial"/>
                <a:ea typeface="Arial"/>
                <a:cs typeface="Arial"/>
                <a:sym typeface="Arial"/>
              </a:rPr>
              <a:t>Advertising revenue</a:t>
            </a:r>
            <a:endParaRPr sz="1500">
              <a:solidFill>
                <a:srgbClr val="E8EAED"/>
              </a:solidFill>
              <a:highlight>
                <a:srgbClr val="202124"/>
              </a:highlight>
              <a:latin typeface="Arial"/>
              <a:ea typeface="Arial"/>
              <a:cs typeface="Arial"/>
              <a:sym typeface="Arial"/>
            </a:endParaRPr>
          </a:p>
          <a:p>
            <a:pPr marL="457200" lvl="0" indent="-323850" algn="l" rtl="0">
              <a:spcBef>
                <a:spcPts val="0"/>
              </a:spcBef>
              <a:spcAft>
                <a:spcPts val="0"/>
              </a:spcAft>
              <a:buClr>
                <a:srgbClr val="E8EAED"/>
              </a:buClr>
              <a:buSzPts val="1500"/>
              <a:buFont typeface="Arial"/>
              <a:buAutoNum type="arabicPeriod"/>
            </a:pPr>
            <a:r>
              <a:rPr lang="en-GB" sz="1500">
                <a:solidFill>
                  <a:srgbClr val="E8EAED"/>
                </a:solidFill>
                <a:highlight>
                  <a:srgbClr val="202124"/>
                </a:highlight>
                <a:latin typeface="Arial"/>
                <a:ea typeface="Arial"/>
                <a:cs typeface="Arial"/>
                <a:sym typeface="Arial"/>
              </a:rPr>
              <a:t>The service provided will be cost free for the farmers.</a:t>
            </a:r>
            <a:endParaRPr sz="1500">
              <a:solidFill>
                <a:srgbClr val="E8EAED"/>
              </a:solidFill>
              <a:highlight>
                <a:srgbClr val="202124"/>
              </a:highlight>
              <a:latin typeface="Arial"/>
              <a:ea typeface="Arial"/>
              <a:cs typeface="Arial"/>
              <a:sym typeface="Arial"/>
            </a:endParaRPr>
          </a:p>
        </p:txBody>
      </p:sp>
      <p:pic>
        <p:nvPicPr>
          <p:cNvPr id="349" name="Google Shape;349;p24"/>
          <p:cNvPicPr preferRelativeResize="0"/>
          <p:nvPr/>
        </p:nvPicPr>
        <p:blipFill rotWithShape="1">
          <a:blip r:embed="rId3">
            <a:alphaModFix/>
          </a:blip>
          <a:srcRect l="16738" r="16732"/>
          <a:stretch/>
        </p:blipFill>
        <p:spPr>
          <a:xfrm rot="-5400000">
            <a:off x="5710147" y="2704980"/>
            <a:ext cx="2431500" cy="2436000"/>
          </a:xfrm>
          <a:prstGeom prst="diagStripe">
            <a:avLst>
              <a:gd name="adj" fmla="val 50445"/>
            </a:avLst>
          </a:prstGeom>
          <a:noFill/>
          <a:ln>
            <a:noFill/>
          </a:ln>
        </p:spPr>
      </p:pic>
      <p:pic>
        <p:nvPicPr>
          <p:cNvPr id="350" name="Google Shape;350;p24"/>
          <p:cNvPicPr preferRelativeResize="0"/>
          <p:nvPr/>
        </p:nvPicPr>
        <p:blipFill rotWithShape="1">
          <a:blip r:embed="rId4">
            <a:alphaModFix/>
          </a:blip>
          <a:srcRect l="11179" r="11187"/>
          <a:stretch/>
        </p:blipFill>
        <p:spPr>
          <a:xfrm rot="-5400000">
            <a:off x="5718946" y="1338207"/>
            <a:ext cx="2504700" cy="2509500"/>
          </a:xfrm>
          <a:prstGeom prst="diagStripe">
            <a:avLst>
              <a:gd name="adj" fmla="val 50445"/>
            </a:avLst>
          </a:prstGeom>
          <a:noFill/>
          <a:ln>
            <a:noFill/>
          </a:ln>
        </p:spPr>
      </p:pic>
      <p:pic>
        <p:nvPicPr>
          <p:cNvPr id="351" name="Google Shape;351;p24"/>
          <p:cNvPicPr preferRelativeResize="0"/>
          <p:nvPr/>
        </p:nvPicPr>
        <p:blipFill rotWithShape="1">
          <a:blip r:embed="rId5">
            <a:alphaModFix/>
          </a:blip>
          <a:srcRect t="9923" b="9923"/>
          <a:stretch/>
        </p:blipFill>
        <p:spPr>
          <a:xfrm rot="5400000">
            <a:off x="6637386" y="2137210"/>
            <a:ext cx="2504700" cy="2509500"/>
          </a:xfrm>
          <a:prstGeom prst="diagStripe">
            <a:avLst>
              <a:gd name="adj" fmla="val 50445"/>
            </a:avLst>
          </a:prstGeom>
          <a:noFill/>
          <a:ln>
            <a:noFill/>
          </a:ln>
        </p:spPr>
      </p:pic>
      <p:sp>
        <p:nvSpPr>
          <p:cNvPr id="352" name="Google Shape;352;p2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0;p17">
            <a:extLst>
              <a:ext uri="{FF2B5EF4-FFF2-40B4-BE49-F238E27FC236}">
                <a16:creationId xmlns:a16="http://schemas.microsoft.com/office/drawing/2014/main" id="{46CBDF23-802A-7039-7EA0-F1320A132D67}"/>
              </a:ext>
            </a:extLst>
          </p:cNvPr>
          <p:cNvSpPr txBox="1">
            <a:spLocks/>
          </p:cNvSpPr>
          <p:nvPr/>
        </p:nvSpPr>
        <p:spPr>
          <a:xfrm>
            <a:off x="222850" y="2761700"/>
            <a:ext cx="3876300" cy="180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600" dirty="0">
                <a:solidFill>
                  <a:schemeClr val="bg1"/>
                </a:solidFill>
              </a:rPr>
              <a:t>Market size and potential  </a:t>
            </a:r>
          </a:p>
        </p:txBody>
      </p:sp>
      <p:sp>
        <p:nvSpPr>
          <p:cNvPr id="3" name="Google Shape;101;p17">
            <a:extLst>
              <a:ext uri="{FF2B5EF4-FFF2-40B4-BE49-F238E27FC236}">
                <a16:creationId xmlns:a16="http://schemas.microsoft.com/office/drawing/2014/main" id="{28BE4B7B-4780-2E13-1047-98A2F63171C5}"/>
              </a:ext>
            </a:extLst>
          </p:cNvPr>
          <p:cNvSpPr txBox="1"/>
          <p:nvPr/>
        </p:nvSpPr>
        <p:spPr>
          <a:xfrm rot="16200000">
            <a:off x="3745225" y="3383550"/>
            <a:ext cx="2470500" cy="1049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000"/>
              </a:spcAft>
              <a:buNone/>
            </a:pPr>
            <a:r>
              <a:rPr lang="en" sz="1000">
                <a:solidFill>
                  <a:schemeClr val="bg1"/>
                </a:solidFill>
                <a:latin typeface="Roboto"/>
                <a:ea typeface="Roboto"/>
                <a:cs typeface="Roboto"/>
                <a:sym typeface="Roboto"/>
              </a:rPr>
              <a:t>The global artificial intelligence in agriculture market size was estimated at USD 1.37 billion in 2022 and it is expected to surpass around USD 11.13 billion by 2032, growing at a CAGR of 23.3% from 2023 to 2032.</a:t>
            </a:r>
            <a:endParaRPr sz="1000">
              <a:solidFill>
                <a:schemeClr val="bg1"/>
              </a:solidFill>
              <a:latin typeface="Roboto"/>
              <a:ea typeface="Roboto"/>
              <a:cs typeface="Roboto"/>
              <a:sym typeface="Roboto"/>
            </a:endParaRPr>
          </a:p>
        </p:txBody>
      </p:sp>
      <p:pic>
        <p:nvPicPr>
          <p:cNvPr id="4" name="Google Shape;102;p17">
            <a:extLst>
              <a:ext uri="{FF2B5EF4-FFF2-40B4-BE49-F238E27FC236}">
                <a16:creationId xmlns:a16="http://schemas.microsoft.com/office/drawing/2014/main" id="{01042178-31A5-047D-D6E4-D88892A76F00}"/>
              </a:ext>
            </a:extLst>
          </p:cNvPr>
          <p:cNvPicPr preferRelativeResize="0"/>
          <p:nvPr/>
        </p:nvPicPr>
        <p:blipFill rotWithShape="1">
          <a:blip r:embed="rId2">
            <a:alphaModFix/>
          </a:blip>
          <a:srcRect l="11087" t="11083" b="-4453"/>
          <a:stretch/>
        </p:blipFill>
        <p:spPr>
          <a:xfrm>
            <a:off x="5538625" y="2705225"/>
            <a:ext cx="3605373" cy="2524400"/>
          </a:xfrm>
          <a:prstGeom prst="rect">
            <a:avLst/>
          </a:prstGeom>
          <a:noFill/>
          <a:ln>
            <a:noFill/>
          </a:ln>
        </p:spPr>
      </p:pic>
      <p:sp>
        <p:nvSpPr>
          <p:cNvPr id="5" name="Google Shape;103;p17">
            <a:extLst>
              <a:ext uri="{FF2B5EF4-FFF2-40B4-BE49-F238E27FC236}">
                <a16:creationId xmlns:a16="http://schemas.microsoft.com/office/drawing/2014/main" id="{2E60BA37-3174-B4D3-40FF-41E454AD2617}"/>
              </a:ext>
            </a:extLst>
          </p:cNvPr>
          <p:cNvSpPr txBox="1"/>
          <p:nvPr/>
        </p:nvSpPr>
        <p:spPr>
          <a:xfrm>
            <a:off x="222850" y="224225"/>
            <a:ext cx="3986700" cy="30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1"/>
                </a:solidFill>
                <a:latin typeface="Roboto"/>
                <a:ea typeface="Roboto"/>
                <a:cs typeface="Roboto"/>
                <a:sym typeface="Roboto"/>
              </a:rPr>
              <a:t>According to Inc42, the Indian agricultural sector is predicted to increase to US$ 24 billion by 2025. Indian food and grocery market is the world’s sixth largest, with retail contributing 70% of the sales. India’s agricultural and processed food products exports stood at US$ 43.37 billion in FY23 (April 2022-January 2023). </a:t>
            </a:r>
            <a:endParaRPr>
              <a:solidFill>
                <a:schemeClr val="bg1"/>
              </a:solidFill>
              <a:latin typeface="Roboto"/>
              <a:ea typeface="Roboto"/>
              <a:cs typeface="Roboto"/>
              <a:sym typeface="Roboto"/>
            </a:endParaRPr>
          </a:p>
          <a:p>
            <a:pPr marL="0" lvl="0" indent="0" algn="l" rtl="0">
              <a:spcBef>
                <a:spcPts val="0"/>
              </a:spcBef>
              <a:spcAft>
                <a:spcPts val="0"/>
              </a:spcAft>
              <a:buNone/>
            </a:pPr>
            <a:r>
              <a:rPr lang="en" u="sng">
                <a:solidFill>
                  <a:schemeClr val="bg1"/>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https://www.ibef.org/industry/agriculture-india</a:t>
            </a:r>
            <a:endParaRPr>
              <a:solidFill>
                <a:schemeClr val="bg1"/>
              </a:solidFill>
              <a:latin typeface="Roboto"/>
              <a:ea typeface="Roboto"/>
              <a:cs typeface="Roboto"/>
              <a:sym typeface="Roboto"/>
            </a:endParaRPr>
          </a:p>
          <a:p>
            <a:pPr marL="0" lvl="0" indent="0" algn="l" rtl="0">
              <a:spcBef>
                <a:spcPts val="0"/>
              </a:spcBef>
              <a:spcAft>
                <a:spcPts val="0"/>
              </a:spcAft>
              <a:buNone/>
            </a:pPr>
            <a:endParaRPr>
              <a:solidFill>
                <a:schemeClr val="bg1"/>
              </a:solidFill>
              <a:latin typeface="Roboto"/>
              <a:ea typeface="Roboto"/>
              <a:cs typeface="Roboto"/>
              <a:sym typeface="Roboto"/>
            </a:endParaRPr>
          </a:p>
        </p:txBody>
      </p:sp>
      <p:sp>
        <p:nvSpPr>
          <p:cNvPr id="6" name="Google Shape;104;p17">
            <a:extLst>
              <a:ext uri="{FF2B5EF4-FFF2-40B4-BE49-F238E27FC236}">
                <a16:creationId xmlns:a16="http://schemas.microsoft.com/office/drawing/2014/main" id="{72C19031-C352-45C8-5070-3E6F02A35C44}"/>
              </a:ext>
            </a:extLst>
          </p:cNvPr>
          <p:cNvSpPr txBox="1"/>
          <p:nvPr/>
        </p:nvSpPr>
        <p:spPr>
          <a:xfrm>
            <a:off x="6882300" y="1003613"/>
            <a:ext cx="2077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bg1"/>
                </a:solidFill>
                <a:latin typeface="Roboto"/>
                <a:ea typeface="Roboto"/>
                <a:cs typeface="Roboto"/>
                <a:sym typeface="Roboto"/>
              </a:rPr>
              <a:t>AI has the potential to increase crop yields by up to 70% while reducing water usage by 50%.</a:t>
            </a:r>
            <a:endParaRPr>
              <a:solidFill>
                <a:schemeClr val="bg1"/>
              </a:solidFill>
              <a:latin typeface="Roboto"/>
              <a:ea typeface="Roboto"/>
              <a:cs typeface="Roboto"/>
              <a:sym typeface="Roboto"/>
            </a:endParaRPr>
          </a:p>
          <a:p>
            <a:pPr marL="0" lvl="0" indent="0" algn="l" rtl="0">
              <a:spcBef>
                <a:spcPts val="0"/>
              </a:spcBef>
              <a:spcAft>
                <a:spcPts val="0"/>
              </a:spcAft>
              <a:buNone/>
            </a:pPr>
            <a:endParaRPr>
              <a:solidFill>
                <a:schemeClr val="bg1"/>
              </a:solidFill>
              <a:latin typeface="Roboto"/>
              <a:ea typeface="Roboto"/>
              <a:cs typeface="Roboto"/>
              <a:sym typeface="Roboto"/>
            </a:endParaRPr>
          </a:p>
        </p:txBody>
      </p:sp>
      <p:pic>
        <p:nvPicPr>
          <p:cNvPr id="7" name="Google Shape;105;p17">
            <a:extLst>
              <a:ext uri="{FF2B5EF4-FFF2-40B4-BE49-F238E27FC236}">
                <a16:creationId xmlns:a16="http://schemas.microsoft.com/office/drawing/2014/main" id="{A7B41737-FF1D-1FB5-2C21-25782522C308}"/>
              </a:ext>
            </a:extLst>
          </p:cNvPr>
          <p:cNvPicPr preferRelativeResize="0"/>
          <p:nvPr/>
        </p:nvPicPr>
        <p:blipFill>
          <a:blip r:embed="rId4">
            <a:alphaModFix/>
          </a:blip>
          <a:stretch>
            <a:fillRect/>
          </a:stretch>
        </p:blipFill>
        <p:spPr>
          <a:xfrm>
            <a:off x="4455775" y="821825"/>
            <a:ext cx="2273850" cy="1808850"/>
          </a:xfrm>
          <a:prstGeom prst="rect">
            <a:avLst/>
          </a:prstGeom>
          <a:noFill/>
          <a:ln>
            <a:noFill/>
          </a:ln>
        </p:spPr>
      </p:pic>
      <p:pic>
        <p:nvPicPr>
          <p:cNvPr id="8" name="Google Shape;106;p17">
            <a:extLst>
              <a:ext uri="{FF2B5EF4-FFF2-40B4-BE49-F238E27FC236}">
                <a16:creationId xmlns:a16="http://schemas.microsoft.com/office/drawing/2014/main" id="{EFA5D101-BD8E-25AA-F965-9B10ED138E07}"/>
              </a:ext>
            </a:extLst>
          </p:cNvPr>
          <p:cNvPicPr preferRelativeResize="0"/>
          <p:nvPr/>
        </p:nvPicPr>
        <p:blipFill>
          <a:blip r:embed="rId5">
            <a:alphaModFix/>
          </a:blip>
          <a:stretch>
            <a:fillRect/>
          </a:stretch>
        </p:blipFill>
        <p:spPr>
          <a:xfrm>
            <a:off x="4455785" y="181295"/>
            <a:ext cx="4290993" cy="598200"/>
          </a:xfrm>
          <a:prstGeom prst="rect">
            <a:avLst/>
          </a:prstGeom>
          <a:noFill/>
          <a:ln>
            <a:noFill/>
          </a:ln>
        </p:spPr>
      </p:pic>
    </p:spTree>
    <p:extLst>
      <p:ext uri="{BB962C8B-B14F-4D97-AF65-F5344CB8AC3E}">
        <p14:creationId xmlns:p14="http://schemas.microsoft.com/office/powerpoint/2010/main" val="4268890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Factors to Consider.</a:t>
            </a:r>
            <a:endParaRPr/>
          </a:p>
        </p:txBody>
      </p:sp>
      <p:sp>
        <p:nvSpPr>
          <p:cNvPr id="358" name="Google Shape;358;p25"/>
          <p:cNvSpPr txBox="1"/>
          <p:nvPr/>
        </p:nvSpPr>
        <p:spPr>
          <a:xfrm>
            <a:off x="498225" y="1433538"/>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0000"/>
                </a:solidFill>
                <a:latin typeface="Montserrat"/>
                <a:ea typeface="Montserrat"/>
                <a:cs typeface="Montserrat"/>
                <a:sym typeface="Montserrat"/>
              </a:rPr>
              <a:t>Feasibility</a:t>
            </a:r>
            <a:endParaRPr>
              <a:solidFill>
                <a:srgbClr val="FF0000"/>
              </a:solidFill>
            </a:endParaRPr>
          </a:p>
        </p:txBody>
      </p:sp>
      <p:sp>
        <p:nvSpPr>
          <p:cNvPr id="359" name="Google Shape;359;p25"/>
          <p:cNvSpPr txBox="1"/>
          <p:nvPr/>
        </p:nvSpPr>
        <p:spPr>
          <a:xfrm>
            <a:off x="498225" y="3132550"/>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0000"/>
                </a:solidFill>
                <a:latin typeface="Montserrat"/>
                <a:ea typeface="Montserrat"/>
                <a:cs typeface="Montserrat"/>
                <a:sym typeface="Montserrat"/>
              </a:rPr>
              <a:t>Practicability</a:t>
            </a:r>
            <a:endParaRPr>
              <a:solidFill>
                <a:srgbClr val="FF0000"/>
              </a:solidFill>
            </a:endParaRPr>
          </a:p>
        </p:txBody>
      </p:sp>
      <p:sp>
        <p:nvSpPr>
          <p:cNvPr id="360" name="Google Shape;360;p25"/>
          <p:cNvSpPr txBox="1"/>
          <p:nvPr/>
        </p:nvSpPr>
        <p:spPr>
          <a:xfrm>
            <a:off x="812750" y="37633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000">
              <a:solidFill>
                <a:srgbClr val="D9D9D9"/>
              </a:solidFill>
              <a:latin typeface="Lato"/>
              <a:ea typeface="Lato"/>
              <a:cs typeface="Lato"/>
              <a:sym typeface="Lato"/>
            </a:endParaRPr>
          </a:p>
        </p:txBody>
      </p:sp>
      <p:sp>
        <p:nvSpPr>
          <p:cNvPr id="361" name="Google Shape;361;p25"/>
          <p:cNvSpPr txBox="1"/>
          <p:nvPr/>
        </p:nvSpPr>
        <p:spPr>
          <a:xfrm>
            <a:off x="5911985" y="1385100"/>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0000"/>
                </a:solidFill>
                <a:latin typeface="Montserrat"/>
                <a:ea typeface="Montserrat"/>
                <a:cs typeface="Montserrat"/>
                <a:sym typeface="Montserrat"/>
              </a:rPr>
              <a:t>Complexity</a:t>
            </a:r>
            <a:endParaRPr>
              <a:solidFill>
                <a:srgbClr val="FF0000"/>
              </a:solidFill>
            </a:endParaRPr>
          </a:p>
        </p:txBody>
      </p:sp>
      <p:sp>
        <p:nvSpPr>
          <p:cNvPr id="362" name="Google Shape;362;p25"/>
          <p:cNvSpPr txBox="1"/>
          <p:nvPr/>
        </p:nvSpPr>
        <p:spPr>
          <a:xfrm>
            <a:off x="6548585" y="23505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000">
              <a:solidFill>
                <a:srgbClr val="D9D9D9"/>
              </a:solidFill>
              <a:latin typeface="Lato"/>
              <a:ea typeface="Lato"/>
              <a:cs typeface="Lato"/>
              <a:sym typeface="Lato"/>
            </a:endParaRPr>
          </a:p>
        </p:txBody>
      </p:sp>
      <p:sp>
        <p:nvSpPr>
          <p:cNvPr id="363" name="Google Shape;363;p25"/>
          <p:cNvSpPr txBox="1"/>
          <p:nvPr/>
        </p:nvSpPr>
        <p:spPr>
          <a:xfrm>
            <a:off x="5948985" y="3082750"/>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0000"/>
                </a:solidFill>
                <a:latin typeface="Montserrat"/>
                <a:ea typeface="Montserrat"/>
                <a:cs typeface="Montserrat"/>
                <a:sym typeface="Montserrat"/>
              </a:rPr>
              <a:t>Sustainability</a:t>
            </a:r>
            <a:endParaRPr>
              <a:solidFill>
                <a:srgbClr val="FF0000"/>
              </a:solidFill>
            </a:endParaRPr>
          </a:p>
        </p:txBody>
      </p:sp>
      <p:sp>
        <p:nvSpPr>
          <p:cNvPr id="364" name="Google Shape;364;p25"/>
          <p:cNvSpPr txBox="1"/>
          <p:nvPr/>
        </p:nvSpPr>
        <p:spPr>
          <a:xfrm>
            <a:off x="6548585" y="37633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000">
              <a:solidFill>
                <a:srgbClr val="D9D9D9"/>
              </a:solidFill>
              <a:latin typeface="Lato"/>
              <a:ea typeface="Lato"/>
              <a:cs typeface="Lato"/>
              <a:sym typeface="Lato"/>
            </a:endParaRPr>
          </a:p>
        </p:txBody>
      </p:sp>
      <p:cxnSp>
        <p:nvCxnSpPr>
          <p:cNvPr id="365" name="Google Shape;365;p25"/>
          <p:cNvCxnSpPr/>
          <p:nvPr/>
        </p:nvCxnSpPr>
        <p:spPr>
          <a:xfrm flipH="1">
            <a:off x="757420" y="14335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366" name="Google Shape;366;p25"/>
          <p:cNvCxnSpPr/>
          <p:nvPr/>
        </p:nvCxnSpPr>
        <p:spPr>
          <a:xfrm flipH="1">
            <a:off x="780792" y="31893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67" name="Google Shape;367;p25"/>
          <p:cNvCxnSpPr/>
          <p:nvPr/>
        </p:nvCxnSpPr>
        <p:spPr>
          <a:xfrm flipH="1">
            <a:off x="6050892" y="3175623"/>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68" name="Google Shape;368;p25"/>
          <p:cNvCxnSpPr/>
          <p:nvPr/>
        </p:nvCxnSpPr>
        <p:spPr>
          <a:xfrm flipH="1">
            <a:off x="776220" y="4945250"/>
            <a:ext cx="7596300" cy="10500"/>
          </a:xfrm>
          <a:prstGeom prst="straightConnector1">
            <a:avLst/>
          </a:prstGeom>
          <a:noFill/>
          <a:ln w="9525" cap="flat" cmpd="sng">
            <a:solidFill>
              <a:srgbClr val="B7B7B7"/>
            </a:solidFill>
            <a:prstDash val="solid"/>
            <a:round/>
            <a:headEnd type="none" w="med" len="med"/>
            <a:tailEnd type="none" w="med" len="med"/>
          </a:ln>
        </p:spPr>
      </p:cxnSp>
      <p:sp>
        <p:nvSpPr>
          <p:cNvPr id="369" name="Google Shape;369;p25"/>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25"/>
          <p:cNvGrpSpPr/>
          <p:nvPr/>
        </p:nvGrpSpPr>
        <p:grpSpPr>
          <a:xfrm>
            <a:off x="3078687" y="2700858"/>
            <a:ext cx="737729" cy="737729"/>
            <a:chOff x="2920647" y="2157958"/>
            <a:chExt cx="827700" cy="827700"/>
          </a:xfrm>
        </p:grpSpPr>
        <p:sp>
          <p:nvSpPr>
            <p:cNvPr id="374" name="Google Shape;374;p25"/>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25"/>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377" name="Google Shape;377;p25"/>
          <p:cNvGrpSpPr/>
          <p:nvPr/>
        </p:nvGrpSpPr>
        <p:grpSpPr>
          <a:xfrm rot="-5400000">
            <a:off x="4225338" y="3802929"/>
            <a:ext cx="737729" cy="737729"/>
            <a:chOff x="2920647" y="2157958"/>
            <a:chExt cx="827700" cy="827700"/>
          </a:xfrm>
        </p:grpSpPr>
        <p:sp>
          <p:nvSpPr>
            <p:cNvPr id="378" name="Google Shape;378;p25"/>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25"/>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81" name="Google Shape;381;p25"/>
          <p:cNvGrpSpPr/>
          <p:nvPr/>
        </p:nvGrpSpPr>
        <p:grpSpPr>
          <a:xfrm>
            <a:off x="5313093" y="2700655"/>
            <a:ext cx="737804" cy="737804"/>
            <a:chOff x="5428888" y="2158023"/>
            <a:chExt cx="828900" cy="828900"/>
          </a:xfrm>
        </p:grpSpPr>
        <p:sp>
          <p:nvSpPr>
            <p:cNvPr id="382" name="Google Shape;382;p25"/>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25"/>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85" name="Google Shape;385;p25"/>
          <p:cNvGrpSpPr/>
          <p:nvPr/>
        </p:nvGrpSpPr>
        <p:grpSpPr>
          <a:xfrm rot="5400000">
            <a:off x="4193370" y="1569752"/>
            <a:ext cx="737729" cy="737729"/>
            <a:chOff x="2920647" y="2157958"/>
            <a:chExt cx="827700" cy="827700"/>
          </a:xfrm>
        </p:grpSpPr>
        <p:sp>
          <p:nvSpPr>
            <p:cNvPr id="386" name="Google Shape;386;p25"/>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25"/>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89" name="Google Shape;389;p25"/>
          <p:cNvSpPr/>
          <p:nvPr/>
        </p:nvSpPr>
        <p:spPr>
          <a:xfrm>
            <a:off x="3744077" y="2383138"/>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txBox="1"/>
          <p:nvPr/>
        </p:nvSpPr>
        <p:spPr>
          <a:xfrm>
            <a:off x="410675" y="1680150"/>
            <a:ext cx="2891700" cy="9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lt1"/>
                </a:solidFill>
                <a:latin typeface="Lato"/>
                <a:ea typeface="Lato"/>
                <a:cs typeface="Lato"/>
                <a:sym typeface="Lato"/>
              </a:rPr>
              <a:t>Availability of high-quality agricultural data, including weather, soil, and crop yield information, is crucial but challenging to collect and integrate in some regions. Additionally, substantial technological infrastructure, such as sensors and IoT devices, is necessary, with feasibility varying based on location and available resources.</a:t>
            </a:r>
            <a:endParaRPr sz="1100">
              <a:solidFill>
                <a:schemeClr val="lt1"/>
              </a:solidFill>
              <a:latin typeface="Lato"/>
              <a:ea typeface="Lato"/>
              <a:cs typeface="Lato"/>
              <a:sym typeface="Lato"/>
            </a:endParaRPr>
          </a:p>
        </p:txBody>
      </p:sp>
      <p:sp>
        <p:nvSpPr>
          <p:cNvPr id="391" name="Google Shape;391;p25"/>
          <p:cNvSpPr txBox="1"/>
          <p:nvPr/>
        </p:nvSpPr>
        <p:spPr>
          <a:xfrm>
            <a:off x="387425" y="3368663"/>
            <a:ext cx="2938200" cy="12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Lato"/>
                <a:ea typeface="Lato"/>
                <a:cs typeface="Lato"/>
                <a:sym typeface="Lato"/>
              </a:rPr>
              <a:t>T</a:t>
            </a:r>
            <a:r>
              <a:rPr lang="en-GB" sz="1000">
                <a:solidFill>
                  <a:schemeClr val="lt1"/>
                </a:solidFill>
                <a:latin typeface="Lato"/>
                <a:ea typeface="Lato"/>
                <a:cs typeface="Lato"/>
                <a:sym typeface="Lato"/>
              </a:rPr>
              <a:t>he successful implementation of AI-driven precision agriculture relies on farmers' adoption and acceptance of the technology, necessitating training and support for effective use. Integration with existing farming practices and machinery must be seamless, minimizing disruptions. Furthermore, the solution's scalability is crucial, ensuring it can accommodate both small and large farms, along with diverse crop types.</a:t>
            </a:r>
            <a:endParaRPr sz="1000">
              <a:solidFill>
                <a:schemeClr val="lt1"/>
              </a:solidFill>
              <a:latin typeface="Lato"/>
              <a:ea typeface="Lato"/>
              <a:cs typeface="Lato"/>
              <a:sym typeface="Lato"/>
            </a:endParaRPr>
          </a:p>
        </p:txBody>
      </p:sp>
      <p:sp>
        <p:nvSpPr>
          <p:cNvPr id="392" name="Google Shape;392;p25"/>
          <p:cNvSpPr txBox="1"/>
          <p:nvPr/>
        </p:nvSpPr>
        <p:spPr>
          <a:xfrm>
            <a:off x="5911975" y="1653888"/>
            <a:ext cx="3083400" cy="13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1"/>
                </a:solidFill>
                <a:latin typeface="Lato"/>
                <a:ea typeface="Lato"/>
                <a:cs typeface="Lato"/>
                <a:sym typeface="Lato"/>
              </a:rPr>
              <a:t>Precision agriculture, which involves analyzing various data sources such as weather patterns, soil conditions, and market demand, can be complex due to data diversity and requires advanced preprocessing and integration techniques. Developing accurate AI models for tasks like crop yield prediction and resource allocation adds complexity, as it involves choosing suitable algorithms and expert model training.</a:t>
            </a:r>
            <a:endParaRPr sz="1000">
              <a:solidFill>
                <a:schemeClr val="lt1"/>
              </a:solidFill>
              <a:latin typeface="Lato"/>
              <a:ea typeface="Lato"/>
              <a:cs typeface="Lato"/>
              <a:sym typeface="Lato"/>
            </a:endParaRPr>
          </a:p>
        </p:txBody>
      </p:sp>
      <p:sp>
        <p:nvSpPr>
          <p:cNvPr id="393" name="Google Shape;393;p25"/>
          <p:cNvSpPr txBox="1"/>
          <p:nvPr/>
        </p:nvSpPr>
        <p:spPr>
          <a:xfrm>
            <a:off x="5958875" y="3331588"/>
            <a:ext cx="2787300" cy="14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1"/>
                </a:solidFill>
                <a:latin typeface="Lato"/>
                <a:ea typeface="Lato"/>
                <a:cs typeface="Lato"/>
                <a:sym typeface="Lato"/>
              </a:rPr>
              <a:t>The given text emphasizes the importance of integrating AI-driven practices in agriculture with sustainability considerations, ensuring long-term viability, and economic sustainability for farmers. These practices should focus on reducing resource consumption, conserving soil health, and mitigating climate change. It's crucial that AI recommendations do not deplete soil nutrients or harm ecosystems over time.</a:t>
            </a:r>
            <a:endParaRPr sz="10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75;p24">
            <a:extLst>
              <a:ext uri="{FF2B5EF4-FFF2-40B4-BE49-F238E27FC236}">
                <a16:creationId xmlns:a16="http://schemas.microsoft.com/office/drawing/2014/main" id="{3FE85EF8-9BA3-E6F2-567A-1F08293BB75E}"/>
              </a:ext>
            </a:extLst>
          </p:cNvPr>
          <p:cNvSpPr txBox="1">
            <a:spLocks/>
          </p:cNvSpPr>
          <p:nvPr/>
        </p:nvSpPr>
        <p:spPr>
          <a:xfrm>
            <a:off x="226078" y="357800"/>
            <a:ext cx="2808000" cy="953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a:solidFill>
                  <a:schemeClr val="bg1"/>
                </a:solidFill>
              </a:rPr>
              <a:t>Revenue model</a:t>
            </a:r>
          </a:p>
        </p:txBody>
      </p:sp>
      <p:sp>
        <p:nvSpPr>
          <p:cNvPr id="10" name="Google Shape;176;p24">
            <a:extLst>
              <a:ext uri="{FF2B5EF4-FFF2-40B4-BE49-F238E27FC236}">
                <a16:creationId xmlns:a16="http://schemas.microsoft.com/office/drawing/2014/main" id="{285320DF-4236-36CE-0F5A-2CB9006BFC5C}"/>
              </a:ext>
            </a:extLst>
          </p:cNvPr>
          <p:cNvSpPr txBox="1">
            <a:spLocks/>
          </p:cNvSpPr>
          <p:nvPr/>
        </p:nvSpPr>
        <p:spPr>
          <a:xfrm>
            <a:off x="226075" y="1465800"/>
            <a:ext cx="2808000" cy="3163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rPr>
              <a:t>The service provided will be free for the farmers.</a:t>
            </a:r>
          </a:p>
          <a:p>
            <a:pPr>
              <a:spcBef>
                <a:spcPts val="1600"/>
              </a:spcBef>
            </a:pPr>
            <a:r>
              <a:rPr lang="en-US">
                <a:solidFill>
                  <a:schemeClr val="bg1"/>
                </a:solidFill>
              </a:rPr>
              <a:t>Hardware Sales or Leasing:  If your solution includes IoT sensors, drones, or other hardware components, consider selling or leasing the hardware to users.</a:t>
            </a:r>
          </a:p>
          <a:p>
            <a:pPr>
              <a:spcBef>
                <a:spcPts val="1600"/>
              </a:spcBef>
            </a:pPr>
            <a:r>
              <a:rPr lang="en-US">
                <a:solidFill>
                  <a:schemeClr val="bg1"/>
                </a:solidFill>
              </a:rPr>
              <a:t>*providing them with adequate subsidy.</a:t>
            </a:r>
          </a:p>
          <a:p>
            <a:pPr>
              <a:spcBef>
                <a:spcPts val="1600"/>
              </a:spcBef>
              <a:spcAft>
                <a:spcPts val="1600"/>
              </a:spcAft>
            </a:pPr>
            <a:endParaRPr lang="en-US">
              <a:solidFill>
                <a:schemeClr val="bg1"/>
              </a:solidFill>
            </a:endParaRPr>
          </a:p>
        </p:txBody>
      </p:sp>
      <p:sp>
        <p:nvSpPr>
          <p:cNvPr id="11" name="Google Shape;177;p24">
            <a:extLst>
              <a:ext uri="{FF2B5EF4-FFF2-40B4-BE49-F238E27FC236}">
                <a16:creationId xmlns:a16="http://schemas.microsoft.com/office/drawing/2014/main" id="{CD0837A3-797B-67C1-DFFC-6E91FF4E46B6}"/>
              </a:ext>
            </a:extLst>
          </p:cNvPr>
          <p:cNvSpPr txBox="1">
            <a:spLocks/>
          </p:cNvSpPr>
          <p:nvPr/>
        </p:nvSpPr>
        <p:spPr>
          <a:xfrm>
            <a:off x="4337500" y="544150"/>
            <a:ext cx="3753900" cy="1095300"/>
          </a:xfrm>
          <a:prstGeom prst="rect">
            <a:avLst/>
          </a:prstGeom>
          <a:solidFill>
            <a:schemeClr val="accent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600"/>
              </a:spcBef>
            </a:pPr>
            <a:r>
              <a:rPr lang="en-IN" dirty="0">
                <a:solidFill>
                  <a:schemeClr val="bg1"/>
                </a:solidFill>
              </a:rPr>
              <a:t>Advertising revenue</a:t>
            </a:r>
          </a:p>
          <a:p>
            <a:pPr algn="ctr"/>
            <a:endParaRPr lang="en-IN" dirty="0">
              <a:solidFill>
                <a:schemeClr val="bg1"/>
              </a:solidFill>
            </a:endParaRPr>
          </a:p>
        </p:txBody>
      </p:sp>
      <p:cxnSp>
        <p:nvCxnSpPr>
          <p:cNvPr id="12" name="Google Shape;178;p24">
            <a:extLst>
              <a:ext uri="{FF2B5EF4-FFF2-40B4-BE49-F238E27FC236}">
                <a16:creationId xmlns:a16="http://schemas.microsoft.com/office/drawing/2014/main" id="{C034C26A-1788-0F7D-74DB-20B27C9D56C7}"/>
              </a:ext>
            </a:extLst>
          </p:cNvPr>
          <p:cNvCxnSpPr>
            <a:stCxn id="11" idx="2"/>
            <a:endCxn id="13" idx="0"/>
          </p:cNvCxnSpPr>
          <p:nvPr/>
        </p:nvCxnSpPr>
        <p:spPr>
          <a:xfrm>
            <a:off x="6214450" y="1639450"/>
            <a:ext cx="0" cy="451200"/>
          </a:xfrm>
          <a:prstGeom prst="straightConnector1">
            <a:avLst/>
          </a:prstGeom>
          <a:noFill/>
          <a:ln w="9525" cap="flat" cmpd="sng">
            <a:solidFill>
              <a:schemeClr val="dk2"/>
            </a:solidFill>
            <a:prstDash val="solid"/>
            <a:round/>
            <a:headEnd type="none" w="med" len="med"/>
            <a:tailEnd type="none" w="med" len="med"/>
          </a:ln>
        </p:spPr>
      </p:cxnSp>
      <p:sp>
        <p:nvSpPr>
          <p:cNvPr id="13" name="Google Shape;179;p24">
            <a:extLst>
              <a:ext uri="{FF2B5EF4-FFF2-40B4-BE49-F238E27FC236}">
                <a16:creationId xmlns:a16="http://schemas.microsoft.com/office/drawing/2014/main" id="{5A3043AF-A500-3A6B-44F1-EDE59B350842}"/>
              </a:ext>
            </a:extLst>
          </p:cNvPr>
          <p:cNvSpPr txBox="1">
            <a:spLocks/>
          </p:cNvSpPr>
          <p:nvPr/>
        </p:nvSpPr>
        <p:spPr>
          <a:xfrm>
            <a:off x="4337500" y="2090676"/>
            <a:ext cx="3753900" cy="962100"/>
          </a:xfrm>
          <a:prstGeom prst="rect">
            <a:avLst/>
          </a:prstGeom>
          <a:solidFill>
            <a:schemeClr val="tx1">
              <a:lumMod val="75000"/>
              <a:lumOff val="2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dirty="0">
                <a:solidFill>
                  <a:schemeClr val="bg1"/>
                </a:solidFill>
              </a:rPr>
              <a:t> Data Licensing and Sales</a:t>
            </a:r>
          </a:p>
        </p:txBody>
      </p:sp>
      <p:cxnSp>
        <p:nvCxnSpPr>
          <p:cNvPr id="14" name="Google Shape;180;p24">
            <a:extLst>
              <a:ext uri="{FF2B5EF4-FFF2-40B4-BE49-F238E27FC236}">
                <a16:creationId xmlns:a16="http://schemas.microsoft.com/office/drawing/2014/main" id="{9C3CD144-E12F-A8D9-3692-3767E98C1FFC}"/>
              </a:ext>
            </a:extLst>
          </p:cNvPr>
          <p:cNvCxnSpPr>
            <a:stCxn id="13" idx="2"/>
            <a:endCxn id="15" idx="0"/>
          </p:cNvCxnSpPr>
          <p:nvPr/>
        </p:nvCxnSpPr>
        <p:spPr>
          <a:xfrm>
            <a:off x="6214450" y="3052776"/>
            <a:ext cx="0" cy="614400"/>
          </a:xfrm>
          <a:prstGeom prst="straightConnector1">
            <a:avLst/>
          </a:prstGeom>
          <a:noFill/>
          <a:ln w="9525" cap="flat" cmpd="sng">
            <a:solidFill>
              <a:schemeClr val="dk2"/>
            </a:solidFill>
            <a:prstDash val="solid"/>
            <a:round/>
            <a:headEnd type="none" w="med" len="med"/>
            <a:tailEnd type="none" w="med" len="med"/>
          </a:ln>
        </p:spPr>
      </p:cxnSp>
      <p:sp>
        <p:nvSpPr>
          <p:cNvPr id="15" name="Google Shape;181;p24">
            <a:extLst>
              <a:ext uri="{FF2B5EF4-FFF2-40B4-BE49-F238E27FC236}">
                <a16:creationId xmlns:a16="http://schemas.microsoft.com/office/drawing/2014/main" id="{AFEE0487-2EC9-83BA-C47A-DA892457B6D9}"/>
              </a:ext>
            </a:extLst>
          </p:cNvPr>
          <p:cNvSpPr txBox="1">
            <a:spLocks/>
          </p:cNvSpPr>
          <p:nvPr/>
        </p:nvSpPr>
        <p:spPr>
          <a:xfrm>
            <a:off x="4337501" y="3667157"/>
            <a:ext cx="3753900" cy="962100"/>
          </a:xfrm>
          <a:prstGeom prst="rect">
            <a:avLst/>
          </a:prstGeom>
          <a:solidFill>
            <a:schemeClr val="accent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dirty="0">
                <a:solidFill>
                  <a:schemeClr val="bg1"/>
                </a:solidFill>
              </a:rPr>
              <a:t>  </a:t>
            </a:r>
          </a:p>
          <a:p>
            <a:pPr algn="ctr"/>
            <a:r>
              <a:rPr lang="en-IN" dirty="0">
                <a:solidFill>
                  <a:schemeClr val="bg1"/>
                </a:solidFill>
              </a:rPr>
              <a:t>  E-Commerce Integration</a:t>
            </a:r>
          </a:p>
          <a:p>
            <a:pPr algn="ctr"/>
            <a:endParaRPr lang="en-IN" dirty="0">
              <a:solidFill>
                <a:schemeClr val="bg1"/>
              </a:solidFill>
            </a:endParaRPr>
          </a:p>
        </p:txBody>
      </p:sp>
    </p:spTree>
    <p:extLst>
      <p:ext uri="{BB962C8B-B14F-4D97-AF65-F5344CB8AC3E}">
        <p14:creationId xmlns:p14="http://schemas.microsoft.com/office/powerpoint/2010/main" val="124002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86;p25" descr="Overhead shot of young people sitting on a boardwalk">
            <a:extLst>
              <a:ext uri="{FF2B5EF4-FFF2-40B4-BE49-F238E27FC236}">
                <a16:creationId xmlns:a16="http://schemas.microsoft.com/office/drawing/2014/main" id="{946B49A8-5775-4908-628C-B39CA3BDBCC3}"/>
              </a:ext>
            </a:extLst>
          </p:cNvPr>
          <p:cNvPicPr preferRelativeResize="0"/>
          <p:nvPr/>
        </p:nvPicPr>
        <p:blipFill rotWithShape="1">
          <a:blip r:embed="rId2">
            <a:alphaModFix/>
          </a:blip>
          <a:srcRect t="8630" r="1254" b="8063"/>
          <a:stretch/>
        </p:blipFill>
        <p:spPr>
          <a:xfrm>
            <a:off x="-30675" y="0"/>
            <a:ext cx="9174676" cy="5143501"/>
          </a:xfrm>
          <a:prstGeom prst="rect">
            <a:avLst/>
          </a:prstGeom>
          <a:noFill/>
          <a:ln>
            <a:noFill/>
          </a:ln>
        </p:spPr>
      </p:pic>
      <p:grpSp>
        <p:nvGrpSpPr>
          <p:cNvPr id="5" name="Google Shape;188;p25">
            <a:extLst>
              <a:ext uri="{FF2B5EF4-FFF2-40B4-BE49-F238E27FC236}">
                <a16:creationId xmlns:a16="http://schemas.microsoft.com/office/drawing/2014/main" id="{EDFCD696-7F33-701C-BB7E-7C5CBD0B9744}"/>
              </a:ext>
            </a:extLst>
          </p:cNvPr>
          <p:cNvGrpSpPr/>
          <p:nvPr/>
        </p:nvGrpSpPr>
        <p:grpSpPr>
          <a:xfrm>
            <a:off x="5212394" y="864520"/>
            <a:ext cx="3307407" cy="3307407"/>
            <a:chOff x="5212394" y="864520"/>
            <a:chExt cx="3307407" cy="3307407"/>
          </a:xfrm>
        </p:grpSpPr>
        <p:sp>
          <p:nvSpPr>
            <p:cNvPr id="6" name="Google Shape;189;p25">
              <a:extLst>
                <a:ext uri="{FF2B5EF4-FFF2-40B4-BE49-F238E27FC236}">
                  <a16:creationId xmlns:a16="http://schemas.microsoft.com/office/drawing/2014/main" id="{8BAD8C22-D320-B6CB-8710-EE05390BA9E4}"/>
                </a:ext>
              </a:extLst>
            </p:cNvPr>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 name="Google Shape;190;p25">
              <a:extLst>
                <a:ext uri="{FF2B5EF4-FFF2-40B4-BE49-F238E27FC236}">
                  <a16:creationId xmlns:a16="http://schemas.microsoft.com/office/drawing/2014/main" id="{530B9164-DE2F-66B9-88D6-F04792443A62}"/>
                </a:ext>
              </a:extLst>
            </p:cNvPr>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Google Shape;191;p25">
              <a:extLst>
                <a:ext uri="{FF2B5EF4-FFF2-40B4-BE49-F238E27FC236}">
                  <a16:creationId xmlns:a16="http://schemas.microsoft.com/office/drawing/2014/main" id="{9B21F45B-CD60-42A7-2765-48AE49B8780E}"/>
                </a:ext>
              </a:extLst>
            </p:cNvPr>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 name="Google Shape;192;p25">
              <a:extLst>
                <a:ext uri="{FF2B5EF4-FFF2-40B4-BE49-F238E27FC236}">
                  <a16:creationId xmlns:a16="http://schemas.microsoft.com/office/drawing/2014/main" id="{F8FBCBCE-FF0C-017F-6E1F-FC25892C4FD9}"/>
                </a:ext>
              </a:extLst>
            </p:cNvPr>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193;p25">
              <a:extLst>
                <a:ext uri="{FF2B5EF4-FFF2-40B4-BE49-F238E27FC236}">
                  <a16:creationId xmlns:a16="http://schemas.microsoft.com/office/drawing/2014/main" id="{78227133-04A5-7BA2-05BE-74319C3725DB}"/>
                </a:ext>
              </a:extLst>
            </p:cNvPr>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 name="Google Shape;194;p25">
              <a:extLst>
                <a:ext uri="{FF2B5EF4-FFF2-40B4-BE49-F238E27FC236}">
                  <a16:creationId xmlns:a16="http://schemas.microsoft.com/office/drawing/2014/main" id="{CA4C8BE4-4FD4-CBC1-4008-5249BF62C49E}"/>
                </a:ext>
              </a:extLst>
            </p:cNvPr>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2" name="Google Shape;195;p25">
              <a:extLst>
                <a:ext uri="{FF2B5EF4-FFF2-40B4-BE49-F238E27FC236}">
                  <a16:creationId xmlns:a16="http://schemas.microsoft.com/office/drawing/2014/main" id="{5E6379FD-9BE2-1080-85D3-2C2972AFB419}"/>
                </a:ext>
              </a:extLst>
            </p:cNvPr>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196;p25">
              <a:extLst>
                <a:ext uri="{FF2B5EF4-FFF2-40B4-BE49-F238E27FC236}">
                  <a16:creationId xmlns:a16="http://schemas.microsoft.com/office/drawing/2014/main" id="{FFA9A024-3F5C-BC4A-A0A5-B7E048AFB1AB}"/>
                </a:ext>
              </a:extLst>
            </p:cNvPr>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 name="Google Shape;197;p25">
              <a:extLst>
                <a:ext uri="{FF2B5EF4-FFF2-40B4-BE49-F238E27FC236}">
                  <a16:creationId xmlns:a16="http://schemas.microsoft.com/office/drawing/2014/main" id="{36778133-A7FF-B84B-B932-70C6338B72B6}"/>
                </a:ext>
              </a:extLst>
            </p:cNvPr>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 name="Google Shape;198;p25">
              <a:extLst>
                <a:ext uri="{FF2B5EF4-FFF2-40B4-BE49-F238E27FC236}">
                  <a16:creationId xmlns:a16="http://schemas.microsoft.com/office/drawing/2014/main" id="{AC4D3EF4-6FDF-5313-9E4D-912B76F34EF5}"/>
                </a:ext>
              </a:extLst>
            </p:cNvPr>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6" name="Google Shape;199;p25">
              <a:extLst>
                <a:ext uri="{FF2B5EF4-FFF2-40B4-BE49-F238E27FC236}">
                  <a16:creationId xmlns:a16="http://schemas.microsoft.com/office/drawing/2014/main" id="{8296148A-ABFC-6EB8-0C30-8DAE50500325}"/>
                </a:ext>
              </a:extLst>
            </p:cNvPr>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200;p25">
              <a:extLst>
                <a:ext uri="{FF2B5EF4-FFF2-40B4-BE49-F238E27FC236}">
                  <a16:creationId xmlns:a16="http://schemas.microsoft.com/office/drawing/2014/main" id="{1E6CD3FE-90D9-8B5C-AB10-6118BB6538B4}"/>
                </a:ext>
              </a:extLst>
            </p:cNvPr>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201;p25">
              <a:extLst>
                <a:ext uri="{FF2B5EF4-FFF2-40B4-BE49-F238E27FC236}">
                  <a16:creationId xmlns:a16="http://schemas.microsoft.com/office/drawing/2014/main" id="{10BDA430-2A28-75DB-E367-CC88144678AE}"/>
                </a:ext>
              </a:extLst>
            </p:cNvPr>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202;p25">
              <a:extLst>
                <a:ext uri="{FF2B5EF4-FFF2-40B4-BE49-F238E27FC236}">
                  <a16:creationId xmlns:a16="http://schemas.microsoft.com/office/drawing/2014/main" id="{D646CCBB-CEAA-070F-83B2-09C35F3F0064}"/>
                </a:ext>
              </a:extLst>
            </p:cNvPr>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0" name="Google Shape;203;p25">
              <a:extLst>
                <a:ext uri="{FF2B5EF4-FFF2-40B4-BE49-F238E27FC236}">
                  <a16:creationId xmlns:a16="http://schemas.microsoft.com/office/drawing/2014/main" id="{C789251F-723C-DB5F-83C1-721DA2578C82}"/>
                </a:ext>
              </a:extLst>
            </p:cNvPr>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 name="Google Shape;204;p25">
              <a:extLst>
                <a:ext uri="{FF2B5EF4-FFF2-40B4-BE49-F238E27FC236}">
                  <a16:creationId xmlns:a16="http://schemas.microsoft.com/office/drawing/2014/main" id="{B747A0B3-9B98-3925-C527-6F14BF4DB75E}"/>
                </a:ext>
              </a:extLst>
            </p:cNvPr>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 name="Google Shape;205;p25">
              <a:extLst>
                <a:ext uri="{FF2B5EF4-FFF2-40B4-BE49-F238E27FC236}">
                  <a16:creationId xmlns:a16="http://schemas.microsoft.com/office/drawing/2014/main" id="{93AC04B8-3A78-0C88-54BF-FCB850B8B5FB}"/>
                </a:ext>
              </a:extLst>
            </p:cNvPr>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3" name="Google Shape;206;p25">
              <a:extLst>
                <a:ext uri="{FF2B5EF4-FFF2-40B4-BE49-F238E27FC236}">
                  <a16:creationId xmlns:a16="http://schemas.microsoft.com/office/drawing/2014/main" id="{BC41F7C4-707F-89BF-72BB-2CFC2210699F}"/>
                </a:ext>
              </a:extLst>
            </p:cNvPr>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4" name="Google Shape;207;p25">
              <a:extLst>
                <a:ext uri="{FF2B5EF4-FFF2-40B4-BE49-F238E27FC236}">
                  <a16:creationId xmlns:a16="http://schemas.microsoft.com/office/drawing/2014/main" id="{5657CF5D-8FD6-4617-38D9-E511B388AA92}"/>
                </a:ext>
              </a:extLst>
            </p:cNvPr>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5" name="Google Shape;208;p25">
              <a:extLst>
                <a:ext uri="{FF2B5EF4-FFF2-40B4-BE49-F238E27FC236}">
                  <a16:creationId xmlns:a16="http://schemas.microsoft.com/office/drawing/2014/main" id="{C6984417-8F56-38AC-6F3A-80C55FEF1741}"/>
                </a:ext>
              </a:extLst>
            </p:cNvPr>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6" name="Google Shape;209;p25">
              <a:extLst>
                <a:ext uri="{FF2B5EF4-FFF2-40B4-BE49-F238E27FC236}">
                  <a16:creationId xmlns:a16="http://schemas.microsoft.com/office/drawing/2014/main" id="{3B85D4CB-74A9-FA0D-860E-1F9E35C5C507}"/>
                </a:ext>
              </a:extLst>
            </p:cNvPr>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7" name="Google Shape;210;p25">
              <a:extLst>
                <a:ext uri="{FF2B5EF4-FFF2-40B4-BE49-F238E27FC236}">
                  <a16:creationId xmlns:a16="http://schemas.microsoft.com/office/drawing/2014/main" id="{7EBD7637-09B0-6463-0CDC-88BBF302DBF2}"/>
                </a:ext>
              </a:extLst>
            </p:cNvPr>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 name="Google Shape;211;p25">
              <a:extLst>
                <a:ext uri="{FF2B5EF4-FFF2-40B4-BE49-F238E27FC236}">
                  <a16:creationId xmlns:a16="http://schemas.microsoft.com/office/drawing/2014/main" id="{EEA7AF8D-DE1F-7D28-BCF6-D970B59CE0E9}"/>
                </a:ext>
              </a:extLst>
            </p:cNvPr>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 name="Google Shape;212;p25">
              <a:extLst>
                <a:ext uri="{FF2B5EF4-FFF2-40B4-BE49-F238E27FC236}">
                  <a16:creationId xmlns:a16="http://schemas.microsoft.com/office/drawing/2014/main" id="{F8B40654-9690-E468-BC94-E627CD4FBCE4}"/>
                </a:ext>
              </a:extLst>
            </p:cNvPr>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0" name="Google Shape;213;p25">
              <a:extLst>
                <a:ext uri="{FF2B5EF4-FFF2-40B4-BE49-F238E27FC236}">
                  <a16:creationId xmlns:a16="http://schemas.microsoft.com/office/drawing/2014/main" id="{94A6DA60-3869-336D-BDF8-9A41FC9B7F8C}"/>
                </a:ext>
              </a:extLst>
            </p:cNvPr>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 name="Google Shape;214;p25">
              <a:extLst>
                <a:ext uri="{FF2B5EF4-FFF2-40B4-BE49-F238E27FC236}">
                  <a16:creationId xmlns:a16="http://schemas.microsoft.com/office/drawing/2014/main" id="{2C8F078C-57E8-FB1F-70EE-CDA5552D51FF}"/>
                </a:ext>
              </a:extLst>
            </p:cNvPr>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2" name="Google Shape;215;p25">
              <a:extLst>
                <a:ext uri="{FF2B5EF4-FFF2-40B4-BE49-F238E27FC236}">
                  <a16:creationId xmlns:a16="http://schemas.microsoft.com/office/drawing/2014/main" id="{E2F219DD-FF59-5F4B-6437-44988F43CAD6}"/>
                </a:ext>
              </a:extLst>
            </p:cNvPr>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3" name="Google Shape;216;p25">
              <a:extLst>
                <a:ext uri="{FF2B5EF4-FFF2-40B4-BE49-F238E27FC236}">
                  <a16:creationId xmlns:a16="http://schemas.microsoft.com/office/drawing/2014/main" id="{39549194-3698-F24B-C93D-BFA7A00F89DF}"/>
                </a:ext>
              </a:extLst>
            </p:cNvPr>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 name="Google Shape;217;p25">
              <a:extLst>
                <a:ext uri="{FF2B5EF4-FFF2-40B4-BE49-F238E27FC236}">
                  <a16:creationId xmlns:a16="http://schemas.microsoft.com/office/drawing/2014/main" id="{DCD58EEC-BEEE-3879-DEF6-7E95B9A73B99}"/>
                </a:ext>
              </a:extLst>
            </p:cNvPr>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 name="Google Shape;218;p25">
              <a:extLst>
                <a:ext uri="{FF2B5EF4-FFF2-40B4-BE49-F238E27FC236}">
                  <a16:creationId xmlns:a16="http://schemas.microsoft.com/office/drawing/2014/main" id="{DBB11629-A63D-F1A0-2BD3-B5FDB405633B}"/>
                </a:ext>
              </a:extLst>
            </p:cNvPr>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6" name="Google Shape;219;p25">
              <a:extLst>
                <a:ext uri="{FF2B5EF4-FFF2-40B4-BE49-F238E27FC236}">
                  <a16:creationId xmlns:a16="http://schemas.microsoft.com/office/drawing/2014/main" id="{C3A149BA-3109-12C4-D8FA-85E0DF1BC7C5}"/>
                </a:ext>
              </a:extLst>
            </p:cNvPr>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7" name="Google Shape;220;p25">
              <a:extLst>
                <a:ext uri="{FF2B5EF4-FFF2-40B4-BE49-F238E27FC236}">
                  <a16:creationId xmlns:a16="http://schemas.microsoft.com/office/drawing/2014/main" id="{16680DDA-DEFB-8C17-B2C0-671C991EAAEE}"/>
                </a:ext>
              </a:extLst>
            </p:cNvPr>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8" name="Google Shape;221;p25">
              <a:extLst>
                <a:ext uri="{FF2B5EF4-FFF2-40B4-BE49-F238E27FC236}">
                  <a16:creationId xmlns:a16="http://schemas.microsoft.com/office/drawing/2014/main" id="{6AA8EA31-735B-3DFC-41DF-B908C30EE069}"/>
                </a:ext>
              </a:extLst>
            </p:cNvPr>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9" name="Google Shape;222;p25">
              <a:extLst>
                <a:ext uri="{FF2B5EF4-FFF2-40B4-BE49-F238E27FC236}">
                  <a16:creationId xmlns:a16="http://schemas.microsoft.com/office/drawing/2014/main" id="{6DBE840A-DAF6-474F-9D90-583459931F27}"/>
                </a:ext>
              </a:extLst>
            </p:cNvPr>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0" name="Google Shape;223;p25">
              <a:extLst>
                <a:ext uri="{FF2B5EF4-FFF2-40B4-BE49-F238E27FC236}">
                  <a16:creationId xmlns:a16="http://schemas.microsoft.com/office/drawing/2014/main" id="{34C7E89B-7206-3DF8-E82C-3BDEAE84466A}"/>
                </a:ext>
              </a:extLst>
            </p:cNvPr>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1" name="Google Shape;224;p25">
              <a:extLst>
                <a:ext uri="{FF2B5EF4-FFF2-40B4-BE49-F238E27FC236}">
                  <a16:creationId xmlns:a16="http://schemas.microsoft.com/office/drawing/2014/main" id="{FA288265-7E1C-286F-3556-07487041C09C}"/>
                </a:ext>
              </a:extLst>
            </p:cNvPr>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2" name="Google Shape;225;p25">
              <a:extLst>
                <a:ext uri="{FF2B5EF4-FFF2-40B4-BE49-F238E27FC236}">
                  <a16:creationId xmlns:a16="http://schemas.microsoft.com/office/drawing/2014/main" id="{AAAEB676-05A3-2CC7-D3E0-C45F6307C00A}"/>
                </a:ext>
              </a:extLst>
            </p:cNvPr>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3" name="Google Shape;226;p25">
              <a:extLst>
                <a:ext uri="{FF2B5EF4-FFF2-40B4-BE49-F238E27FC236}">
                  <a16:creationId xmlns:a16="http://schemas.microsoft.com/office/drawing/2014/main" id="{FD2BF756-A1C6-A742-EE71-A26DF9DA1A31}"/>
                </a:ext>
              </a:extLst>
            </p:cNvPr>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4" name="Google Shape;227;p25">
              <a:extLst>
                <a:ext uri="{FF2B5EF4-FFF2-40B4-BE49-F238E27FC236}">
                  <a16:creationId xmlns:a16="http://schemas.microsoft.com/office/drawing/2014/main" id="{E4ADECC6-1C83-1C28-0FBE-24A9B59BEAB9}"/>
                </a:ext>
              </a:extLst>
            </p:cNvPr>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5" name="Google Shape;228;p25">
              <a:extLst>
                <a:ext uri="{FF2B5EF4-FFF2-40B4-BE49-F238E27FC236}">
                  <a16:creationId xmlns:a16="http://schemas.microsoft.com/office/drawing/2014/main" id="{0EA7C38B-64A1-8247-D31E-ED3AB7BDA2AD}"/>
                </a:ext>
              </a:extLst>
            </p:cNvPr>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6" name="Google Shape;229;p25">
              <a:extLst>
                <a:ext uri="{FF2B5EF4-FFF2-40B4-BE49-F238E27FC236}">
                  <a16:creationId xmlns:a16="http://schemas.microsoft.com/office/drawing/2014/main" id="{D83514F5-DFE4-B45C-7D1A-21EA6DE76977}"/>
                </a:ext>
              </a:extLst>
            </p:cNvPr>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7" name="Google Shape;230;p25">
              <a:extLst>
                <a:ext uri="{FF2B5EF4-FFF2-40B4-BE49-F238E27FC236}">
                  <a16:creationId xmlns:a16="http://schemas.microsoft.com/office/drawing/2014/main" id="{AD67A9BE-6641-1A48-F787-86C56650A4F0}"/>
                </a:ext>
              </a:extLst>
            </p:cNvPr>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8" name="Google Shape;231;p25">
              <a:extLst>
                <a:ext uri="{FF2B5EF4-FFF2-40B4-BE49-F238E27FC236}">
                  <a16:creationId xmlns:a16="http://schemas.microsoft.com/office/drawing/2014/main" id="{6CED8E6E-17D4-3449-AF0C-A0B4C842A27D}"/>
                </a:ext>
              </a:extLst>
            </p:cNvPr>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9" name="Google Shape;232;p25">
              <a:extLst>
                <a:ext uri="{FF2B5EF4-FFF2-40B4-BE49-F238E27FC236}">
                  <a16:creationId xmlns:a16="http://schemas.microsoft.com/office/drawing/2014/main" id="{46C53A14-0746-8B00-FB2A-60722B93FEDE}"/>
                </a:ext>
              </a:extLst>
            </p:cNvPr>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0" name="Google Shape;233;p25">
              <a:extLst>
                <a:ext uri="{FF2B5EF4-FFF2-40B4-BE49-F238E27FC236}">
                  <a16:creationId xmlns:a16="http://schemas.microsoft.com/office/drawing/2014/main" id="{678D701B-7210-10D0-A66D-DFB18C40BC6C}"/>
                </a:ext>
              </a:extLst>
            </p:cNvPr>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1" name="Google Shape;234;p25">
              <a:extLst>
                <a:ext uri="{FF2B5EF4-FFF2-40B4-BE49-F238E27FC236}">
                  <a16:creationId xmlns:a16="http://schemas.microsoft.com/office/drawing/2014/main" id="{0B49DC40-FD98-D0E6-347E-4F49803787D3}"/>
                </a:ext>
              </a:extLst>
            </p:cNvPr>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2" name="Google Shape;235;p25">
              <a:extLst>
                <a:ext uri="{FF2B5EF4-FFF2-40B4-BE49-F238E27FC236}">
                  <a16:creationId xmlns:a16="http://schemas.microsoft.com/office/drawing/2014/main" id="{A4B681FC-6CE4-FED3-41A1-E696B88045B3}"/>
                </a:ext>
              </a:extLst>
            </p:cNvPr>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3" name="Google Shape;236;p25">
              <a:extLst>
                <a:ext uri="{FF2B5EF4-FFF2-40B4-BE49-F238E27FC236}">
                  <a16:creationId xmlns:a16="http://schemas.microsoft.com/office/drawing/2014/main" id="{EF72B1C4-034C-0AEB-8807-0BC08A3AF339}"/>
                </a:ext>
              </a:extLst>
            </p:cNvPr>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4" name="Google Shape;237;p25">
              <a:extLst>
                <a:ext uri="{FF2B5EF4-FFF2-40B4-BE49-F238E27FC236}">
                  <a16:creationId xmlns:a16="http://schemas.microsoft.com/office/drawing/2014/main" id="{C40C5A33-4E57-2972-AEC3-03BAFC73ED6B}"/>
                </a:ext>
              </a:extLst>
            </p:cNvPr>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5" name="Google Shape;238;p25">
              <a:extLst>
                <a:ext uri="{FF2B5EF4-FFF2-40B4-BE49-F238E27FC236}">
                  <a16:creationId xmlns:a16="http://schemas.microsoft.com/office/drawing/2014/main" id="{4EB5EA6E-15F5-E911-275E-F3D6D2B8057B}"/>
                </a:ext>
              </a:extLst>
            </p:cNvPr>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6" name="Google Shape;239;p25">
              <a:extLst>
                <a:ext uri="{FF2B5EF4-FFF2-40B4-BE49-F238E27FC236}">
                  <a16:creationId xmlns:a16="http://schemas.microsoft.com/office/drawing/2014/main" id="{35800539-84F9-FC44-21D1-9F8979C3F7F6}"/>
                </a:ext>
              </a:extLst>
            </p:cNvPr>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7" name="Google Shape;240;p25">
              <a:extLst>
                <a:ext uri="{FF2B5EF4-FFF2-40B4-BE49-F238E27FC236}">
                  <a16:creationId xmlns:a16="http://schemas.microsoft.com/office/drawing/2014/main" id="{07933924-9F05-D1E7-55E6-65B0C80FA11D}"/>
                </a:ext>
              </a:extLst>
            </p:cNvPr>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8" name="Google Shape;241;p25">
              <a:extLst>
                <a:ext uri="{FF2B5EF4-FFF2-40B4-BE49-F238E27FC236}">
                  <a16:creationId xmlns:a16="http://schemas.microsoft.com/office/drawing/2014/main" id="{F43AA3C8-E9D6-8CEB-87DB-6423514C2C84}"/>
                </a:ext>
              </a:extLst>
            </p:cNvPr>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9" name="Google Shape;242;p25">
              <a:extLst>
                <a:ext uri="{FF2B5EF4-FFF2-40B4-BE49-F238E27FC236}">
                  <a16:creationId xmlns:a16="http://schemas.microsoft.com/office/drawing/2014/main" id="{AB3576E6-235E-2799-603F-9CC2C40A249F}"/>
                </a:ext>
              </a:extLst>
            </p:cNvPr>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0" name="Google Shape;243;p25">
              <a:extLst>
                <a:ext uri="{FF2B5EF4-FFF2-40B4-BE49-F238E27FC236}">
                  <a16:creationId xmlns:a16="http://schemas.microsoft.com/office/drawing/2014/main" id="{CF0880BA-19D2-523C-E33D-A19D61D97A07}"/>
                </a:ext>
              </a:extLst>
            </p:cNvPr>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1" name="Google Shape;244;p25">
              <a:extLst>
                <a:ext uri="{FF2B5EF4-FFF2-40B4-BE49-F238E27FC236}">
                  <a16:creationId xmlns:a16="http://schemas.microsoft.com/office/drawing/2014/main" id="{DF666440-B5DC-89D0-4116-A1658D04F86E}"/>
                </a:ext>
              </a:extLst>
            </p:cNvPr>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2" name="Google Shape;245;p25">
              <a:extLst>
                <a:ext uri="{FF2B5EF4-FFF2-40B4-BE49-F238E27FC236}">
                  <a16:creationId xmlns:a16="http://schemas.microsoft.com/office/drawing/2014/main" id="{DF5E1467-DA5B-B6B2-19FB-9F99337257AB}"/>
                </a:ext>
              </a:extLst>
            </p:cNvPr>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3" name="Google Shape;246;p25">
              <a:extLst>
                <a:ext uri="{FF2B5EF4-FFF2-40B4-BE49-F238E27FC236}">
                  <a16:creationId xmlns:a16="http://schemas.microsoft.com/office/drawing/2014/main" id="{AF3D0006-B2F0-B7FF-BA33-C4E0DD0FDA63}"/>
                </a:ext>
              </a:extLst>
            </p:cNvPr>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4" name="Google Shape;247;p25">
              <a:extLst>
                <a:ext uri="{FF2B5EF4-FFF2-40B4-BE49-F238E27FC236}">
                  <a16:creationId xmlns:a16="http://schemas.microsoft.com/office/drawing/2014/main" id="{D08E94D5-5FAF-B42C-3481-B7B32D29E0DD}"/>
                </a:ext>
              </a:extLst>
            </p:cNvPr>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5" name="Google Shape;248;p25">
              <a:extLst>
                <a:ext uri="{FF2B5EF4-FFF2-40B4-BE49-F238E27FC236}">
                  <a16:creationId xmlns:a16="http://schemas.microsoft.com/office/drawing/2014/main" id="{88F8D1D2-C5F9-4962-6A85-6F0E32A6DC3E}"/>
                </a:ext>
              </a:extLst>
            </p:cNvPr>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6" name="Google Shape;249;p25">
              <a:extLst>
                <a:ext uri="{FF2B5EF4-FFF2-40B4-BE49-F238E27FC236}">
                  <a16:creationId xmlns:a16="http://schemas.microsoft.com/office/drawing/2014/main" id="{D334906A-CA8B-A9D4-AF08-6DEB1C403ABD}"/>
                </a:ext>
              </a:extLst>
            </p:cNvPr>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7" name="Google Shape;250;p25">
              <a:extLst>
                <a:ext uri="{FF2B5EF4-FFF2-40B4-BE49-F238E27FC236}">
                  <a16:creationId xmlns:a16="http://schemas.microsoft.com/office/drawing/2014/main" id="{6D78D6DE-0022-87D4-C5AB-EED0D144FF62}"/>
                </a:ext>
              </a:extLst>
            </p:cNvPr>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8" name="Google Shape;251;p25">
              <a:extLst>
                <a:ext uri="{FF2B5EF4-FFF2-40B4-BE49-F238E27FC236}">
                  <a16:creationId xmlns:a16="http://schemas.microsoft.com/office/drawing/2014/main" id="{CBD55242-26C0-760D-6B2A-83EF0D300642}"/>
                </a:ext>
              </a:extLst>
            </p:cNvPr>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9" name="Google Shape;252;p25">
              <a:extLst>
                <a:ext uri="{FF2B5EF4-FFF2-40B4-BE49-F238E27FC236}">
                  <a16:creationId xmlns:a16="http://schemas.microsoft.com/office/drawing/2014/main" id="{C20E373E-94BF-AE11-3B56-31A3D566555C}"/>
                </a:ext>
              </a:extLst>
            </p:cNvPr>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0" name="Google Shape;253;p25">
              <a:extLst>
                <a:ext uri="{FF2B5EF4-FFF2-40B4-BE49-F238E27FC236}">
                  <a16:creationId xmlns:a16="http://schemas.microsoft.com/office/drawing/2014/main" id="{45CD80CE-9417-A570-B66E-861B44289DE6}"/>
                </a:ext>
              </a:extLst>
            </p:cNvPr>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1" name="Google Shape;254;p25">
              <a:extLst>
                <a:ext uri="{FF2B5EF4-FFF2-40B4-BE49-F238E27FC236}">
                  <a16:creationId xmlns:a16="http://schemas.microsoft.com/office/drawing/2014/main" id="{E016C558-8E7A-4DE8-5599-85DD8198732F}"/>
                </a:ext>
              </a:extLst>
            </p:cNvPr>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2" name="Google Shape;255;p25">
              <a:extLst>
                <a:ext uri="{FF2B5EF4-FFF2-40B4-BE49-F238E27FC236}">
                  <a16:creationId xmlns:a16="http://schemas.microsoft.com/office/drawing/2014/main" id="{06D0713B-6325-E71E-5A6C-22DE89D4738A}"/>
                </a:ext>
              </a:extLst>
            </p:cNvPr>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3" name="Google Shape;256;p25">
              <a:extLst>
                <a:ext uri="{FF2B5EF4-FFF2-40B4-BE49-F238E27FC236}">
                  <a16:creationId xmlns:a16="http://schemas.microsoft.com/office/drawing/2014/main" id="{A093EBA5-AED5-7130-B793-FA1A6781A456}"/>
                </a:ext>
              </a:extLst>
            </p:cNvPr>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 name="Google Shape;257;p25">
              <a:extLst>
                <a:ext uri="{FF2B5EF4-FFF2-40B4-BE49-F238E27FC236}">
                  <a16:creationId xmlns:a16="http://schemas.microsoft.com/office/drawing/2014/main" id="{4DFFC2B8-755A-40A8-D88D-7CAE458097DE}"/>
                </a:ext>
              </a:extLst>
            </p:cNvPr>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 name="Google Shape;258;p25">
              <a:extLst>
                <a:ext uri="{FF2B5EF4-FFF2-40B4-BE49-F238E27FC236}">
                  <a16:creationId xmlns:a16="http://schemas.microsoft.com/office/drawing/2014/main" id="{F2BCF04C-9D2B-2F64-6F46-AA26D825E059}"/>
                </a:ext>
              </a:extLst>
            </p:cNvPr>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6" name="Google Shape;259;p25">
              <a:extLst>
                <a:ext uri="{FF2B5EF4-FFF2-40B4-BE49-F238E27FC236}">
                  <a16:creationId xmlns:a16="http://schemas.microsoft.com/office/drawing/2014/main" id="{614D83AD-8DE9-B94B-EDAD-B4D17AE50A52}"/>
                </a:ext>
              </a:extLst>
            </p:cNvPr>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7" name="Google Shape;260;p25">
              <a:extLst>
                <a:ext uri="{FF2B5EF4-FFF2-40B4-BE49-F238E27FC236}">
                  <a16:creationId xmlns:a16="http://schemas.microsoft.com/office/drawing/2014/main" id="{AE58B595-5B40-C996-D08B-B9B51BF62EEA}"/>
                </a:ext>
              </a:extLst>
            </p:cNvPr>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 name="Google Shape;261;p25">
              <a:extLst>
                <a:ext uri="{FF2B5EF4-FFF2-40B4-BE49-F238E27FC236}">
                  <a16:creationId xmlns:a16="http://schemas.microsoft.com/office/drawing/2014/main" id="{F32014FD-FADD-D3DF-C9D4-2C65576CCBFF}"/>
                </a:ext>
              </a:extLst>
            </p:cNvPr>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9" name="Google Shape;262;p25">
              <a:extLst>
                <a:ext uri="{FF2B5EF4-FFF2-40B4-BE49-F238E27FC236}">
                  <a16:creationId xmlns:a16="http://schemas.microsoft.com/office/drawing/2014/main" id="{4094AFF9-55F5-CE71-DBA2-C04013BBDCC7}"/>
                </a:ext>
              </a:extLst>
            </p:cNvPr>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0" name="Google Shape;263;p25">
              <a:extLst>
                <a:ext uri="{FF2B5EF4-FFF2-40B4-BE49-F238E27FC236}">
                  <a16:creationId xmlns:a16="http://schemas.microsoft.com/office/drawing/2014/main" id="{B66DA234-1718-6991-8192-E6944612B8B2}"/>
                </a:ext>
              </a:extLst>
            </p:cNvPr>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1" name="Google Shape;264;p25">
              <a:extLst>
                <a:ext uri="{FF2B5EF4-FFF2-40B4-BE49-F238E27FC236}">
                  <a16:creationId xmlns:a16="http://schemas.microsoft.com/office/drawing/2014/main" id="{5868C23C-DE9F-0A10-B489-9DC90EE62E5F}"/>
                </a:ext>
              </a:extLst>
            </p:cNvPr>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2" name="Google Shape;265;p25">
              <a:extLst>
                <a:ext uri="{FF2B5EF4-FFF2-40B4-BE49-F238E27FC236}">
                  <a16:creationId xmlns:a16="http://schemas.microsoft.com/office/drawing/2014/main" id="{EC23A6E0-63E3-A004-77B5-5F5358AE102B}"/>
                </a:ext>
              </a:extLst>
            </p:cNvPr>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3" name="Google Shape;266;p25">
              <a:extLst>
                <a:ext uri="{FF2B5EF4-FFF2-40B4-BE49-F238E27FC236}">
                  <a16:creationId xmlns:a16="http://schemas.microsoft.com/office/drawing/2014/main" id="{F3DDB70B-71EB-D4B0-B755-66882B2F8266}"/>
                </a:ext>
              </a:extLst>
            </p:cNvPr>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4" name="Google Shape;267;p25">
              <a:extLst>
                <a:ext uri="{FF2B5EF4-FFF2-40B4-BE49-F238E27FC236}">
                  <a16:creationId xmlns:a16="http://schemas.microsoft.com/office/drawing/2014/main" id="{686AD66D-2283-7234-83AF-C7C63B86E895}"/>
                </a:ext>
              </a:extLst>
            </p:cNvPr>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5" name="Google Shape;268;p25">
              <a:extLst>
                <a:ext uri="{FF2B5EF4-FFF2-40B4-BE49-F238E27FC236}">
                  <a16:creationId xmlns:a16="http://schemas.microsoft.com/office/drawing/2014/main" id="{FE7985C0-A17F-E154-FC13-8A3F2F7DC496}"/>
                </a:ext>
              </a:extLst>
            </p:cNvPr>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6" name="Google Shape;269;p25">
              <a:extLst>
                <a:ext uri="{FF2B5EF4-FFF2-40B4-BE49-F238E27FC236}">
                  <a16:creationId xmlns:a16="http://schemas.microsoft.com/office/drawing/2014/main" id="{D9E0DF8D-9EA5-FEAB-92C1-36C98B248BE4}"/>
                </a:ext>
              </a:extLst>
            </p:cNvPr>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7" name="Google Shape;270;p25">
              <a:extLst>
                <a:ext uri="{FF2B5EF4-FFF2-40B4-BE49-F238E27FC236}">
                  <a16:creationId xmlns:a16="http://schemas.microsoft.com/office/drawing/2014/main" id="{F40DA7C7-8DE4-F507-24B1-25533B1ABEC2}"/>
                </a:ext>
              </a:extLst>
            </p:cNvPr>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8" name="Google Shape;271;p25">
              <a:extLst>
                <a:ext uri="{FF2B5EF4-FFF2-40B4-BE49-F238E27FC236}">
                  <a16:creationId xmlns:a16="http://schemas.microsoft.com/office/drawing/2014/main" id="{DF104A2A-4624-2B0C-D3CD-26D3B382D575}"/>
                </a:ext>
              </a:extLst>
            </p:cNvPr>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9" name="Google Shape;272;p25">
              <a:extLst>
                <a:ext uri="{FF2B5EF4-FFF2-40B4-BE49-F238E27FC236}">
                  <a16:creationId xmlns:a16="http://schemas.microsoft.com/office/drawing/2014/main" id="{A3128CCF-8A90-DABA-2D81-F57B1045FFCD}"/>
                </a:ext>
              </a:extLst>
            </p:cNvPr>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0" name="Google Shape;273;p25">
              <a:extLst>
                <a:ext uri="{FF2B5EF4-FFF2-40B4-BE49-F238E27FC236}">
                  <a16:creationId xmlns:a16="http://schemas.microsoft.com/office/drawing/2014/main" id="{0EDF32B1-D88E-79DE-774C-138E5437D189}"/>
                </a:ext>
              </a:extLst>
            </p:cNvPr>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1" name="Google Shape;274;p25">
              <a:extLst>
                <a:ext uri="{FF2B5EF4-FFF2-40B4-BE49-F238E27FC236}">
                  <a16:creationId xmlns:a16="http://schemas.microsoft.com/office/drawing/2014/main" id="{9736A581-7171-CAF2-5488-870BC576928A}"/>
                </a:ext>
              </a:extLst>
            </p:cNvPr>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2" name="Google Shape;275;p25">
              <a:extLst>
                <a:ext uri="{FF2B5EF4-FFF2-40B4-BE49-F238E27FC236}">
                  <a16:creationId xmlns:a16="http://schemas.microsoft.com/office/drawing/2014/main" id="{F6B86EF0-D35A-2E65-7892-D5468D61B10A}"/>
                </a:ext>
              </a:extLst>
            </p:cNvPr>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3" name="Google Shape;276;p25">
              <a:extLst>
                <a:ext uri="{FF2B5EF4-FFF2-40B4-BE49-F238E27FC236}">
                  <a16:creationId xmlns:a16="http://schemas.microsoft.com/office/drawing/2014/main" id="{03C3F853-D353-C05C-79BC-6CC6DDAC36B3}"/>
                </a:ext>
              </a:extLst>
            </p:cNvPr>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4" name="Google Shape;277;p25">
              <a:extLst>
                <a:ext uri="{FF2B5EF4-FFF2-40B4-BE49-F238E27FC236}">
                  <a16:creationId xmlns:a16="http://schemas.microsoft.com/office/drawing/2014/main" id="{EFBD5ADD-99DA-977E-2FC9-3A0C45CABFD7}"/>
                </a:ext>
              </a:extLst>
            </p:cNvPr>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5" name="Google Shape;278;p25">
              <a:extLst>
                <a:ext uri="{FF2B5EF4-FFF2-40B4-BE49-F238E27FC236}">
                  <a16:creationId xmlns:a16="http://schemas.microsoft.com/office/drawing/2014/main" id="{05BACBEB-1B9C-8482-5D75-15AD55B0A40A}"/>
                </a:ext>
              </a:extLst>
            </p:cNvPr>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6" name="Google Shape;279;p25">
              <a:extLst>
                <a:ext uri="{FF2B5EF4-FFF2-40B4-BE49-F238E27FC236}">
                  <a16:creationId xmlns:a16="http://schemas.microsoft.com/office/drawing/2014/main" id="{C8FE2F51-DA11-DD48-70E1-02172F58EA95}"/>
                </a:ext>
              </a:extLst>
            </p:cNvPr>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7" name="Google Shape;280;p25">
              <a:extLst>
                <a:ext uri="{FF2B5EF4-FFF2-40B4-BE49-F238E27FC236}">
                  <a16:creationId xmlns:a16="http://schemas.microsoft.com/office/drawing/2014/main" id="{168824C7-B81C-1048-0DE7-5F38F6E95488}"/>
                </a:ext>
              </a:extLst>
            </p:cNvPr>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8" name="Google Shape;281;p25">
              <a:extLst>
                <a:ext uri="{FF2B5EF4-FFF2-40B4-BE49-F238E27FC236}">
                  <a16:creationId xmlns:a16="http://schemas.microsoft.com/office/drawing/2014/main" id="{3729CE6B-0F84-C5E3-DAFC-4AFDF8AB36FC}"/>
                </a:ext>
              </a:extLst>
            </p:cNvPr>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9" name="Google Shape;282;p25">
              <a:extLst>
                <a:ext uri="{FF2B5EF4-FFF2-40B4-BE49-F238E27FC236}">
                  <a16:creationId xmlns:a16="http://schemas.microsoft.com/office/drawing/2014/main" id="{70436569-F838-5C19-D24D-46049A799F58}"/>
                </a:ext>
              </a:extLst>
            </p:cNvPr>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0" name="Google Shape;283;p25">
              <a:extLst>
                <a:ext uri="{FF2B5EF4-FFF2-40B4-BE49-F238E27FC236}">
                  <a16:creationId xmlns:a16="http://schemas.microsoft.com/office/drawing/2014/main" id="{2878BA6B-65C4-E011-94C4-DD99D46591D7}"/>
                </a:ext>
              </a:extLst>
            </p:cNvPr>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1" name="Google Shape;284;p25">
              <a:extLst>
                <a:ext uri="{FF2B5EF4-FFF2-40B4-BE49-F238E27FC236}">
                  <a16:creationId xmlns:a16="http://schemas.microsoft.com/office/drawing/2014/main" id="{F9285E41-6193-9A68-B721-7F888A629253}"/>
                </a:ext>
              </a:extLst>
            </p:cNvPr>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2" name="Google Shape;285;p25">
              <a:extLst>
                <a:ext uri="{FF2B5EF4-FFF2-40B4-BE49-F238E27FC236}">
                  <a16:creationId xmlns:a16="http://schemas.microsoft.com/office/drawing/2014/main" id="{6F528629-5AD1-B6A8-8511-3680C3DA52BA}"/>
                </a:ext>
              </a:extLst>
            </p:cNvPr>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3" name="Google Shape;286;p25">
              <a:extLst>
                <a:ext uri="{FF2B5EF4-FFF2-40B4-BE49-F238E27FC236}">
                  <a16:creationId xmlns:a16="http://schemas.microsoft.com/office/drawing/2014/main" id="{B26BD082-613B-2E3C-4450-98FAAA80EEB5}"/>
                </a:ext>
              </a:extLst>
            </p:cNvPr>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4" name="Google Shape;287;p25">
              <a:extLst>
                <a:ext uri="{FF2B5EF4-FFF2-40B4-BE49-F238E27FC236}">
                  <a16:creationId xmlns:a16="http://schemas.microsoft.com/office/drawing/2014/main" id="{2CDC869E-C716-B3D0-EA80-D2DCAF93C500}"/>
                </a:ext>
              </a:extLst>
            </p:cNvPr>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5" name="Google Shape;288;p25">
              <a:extLst>
                <a:ext uri="{FF2B5EF4-FFF2-40B4-BE49-F238E27FC236}">
                  <a16:creationId xmlns:a16="http://schemas.microsoft.com/office/drawing/2014/main" id="{6A4F0854-2A77-DC29-6862-FFA42D6B921C}"/>
                </a:ext>
              </a:extLst>
            </p:cNvPr>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107" name="TextBox 106">
            <a:extLst>
              <a:ext uri="{FF2B5EF4-FFF2-40B4-BE49-F238E27FC236}">
                <a16:creationId xmlns:a16="http://schemas.microsoft.com/office/drawing/2014/main" id="{05B6C084-FA17-973A-386F-A22598083D31}"/>
              </a:ext>
            </a:extLst>
          </p:cNvPr>
          <p:cNvSpPr txBox="1"/>
          <p:nvPr/>
        </p:nvSpPr>
        <p:spPr>
          <a:xfrm>
            <a:off x="213273" y="352424"/>
            <a:ext cx="4739950" cy="4529445"/>
          </a:xfrm>
          <a:prstGeom prst="rect">
            <a:avLst/>
          </a:prstGeom>
          <a:noFill/>
        </p:spPr>
        <p:txBody>
          <a:bodyPr wrap="square">
            <a:spAutoFit/>
          </a:bodyPr>
          <a:lstStyle/>
          <a:p>
            <a:pPr marL="0" lvl="0" indent="0" algn="l" rtl="0">
              <a:spcBef>
                <a:spcPts val="0"/>
              </a:spcBef>
              <a:spcAft>
                <a:spcPts val="0"/>
              </a:spcAft>
              <a:buNone/>
            </a:pPr>
            <a:r>
              <a:rPr lang="en-US" sz="2800" b="1" dirty="0">
                <a:solidFill>
                  <a:schemeClr val="bg1"/>
                </a:solidFill>
              </a:rPr>
              <a:t>Why now?</a:t>
            </a:r>
          </a:p>
          <a:p>
            <a:pPr marL="0" lvl="0" indent="0" algn="l" rtl="0">
              <a:spcBef>
                <a:spcPts val="1000"/>
              </a:spcBef>
              <a:spcAft>
                <a:spcPts val="1000"/>
              </a:spcAft>
              <a:buNone/>
            </a:pPr>
            <a:r>
              <a:rPr lang="en-US" sz="2800" dirty="0">
                <a:solidFill>
                  <a:schemeClr val="bg1"/>
                </a:solidFill>
              </a:rPr>
              <a:t>Competitive Advantage: Early adopters of AI-driven precision agriculture can gain a competitive advantage in the market of BHARAT by improving productivity and sustainability as there are no significant competitors.</a:t>
            </a:r>
            <a:endParaRPr lang="en-IN" sz="2800" dirty="0">
              <a:solidFill>
                <a:schemeClr val="bg1"/>
              </a:solidFill>
            </a:endParaRPr>
          </a:p>
        </p:txBody>
      </p:sp>
    </p:spTree>
    <p:extLst>
      <p:ext uri="{BB962C8B-B14F-4D97-AF65-F5344CB8AC3E}">
        <p14:creationId xmlns:p14="http://schemas.microsoft.com/office/powerpoint/2010/main" val="3504172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6"/>
          <p:cNvSpPr txBox="1">
            <a:spLocks noGrp="1"/>
          </p:cNvSpPr>
          <p:nvPr>
            <p:ph type="title"/>
          </p:nvPr>
        </p:nvSpPr>
        <p:spPr>
          <a:xfrm>
            <a:off x="645300" y="1833775"/>
            <a:ext cx="31599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200"/>
              <a:t>Thank you!</a:t>
            </a:r>
            <a:endParaRPr sz="4200"/>
          </a:p>
        </p:txBody>
      </p:sp>
      <p:grpSp>
        <p:nvGrpSpPr>
          <p:cNvPr id="399" name="Google Shape;399;p26"/>
          <p:cNvGrpSpPr/>
          <p:nvPr/>
        </p:nvGrpSpPr>
        <p:grpSpPr>
          <a:xfrm>
            <a:off x="4066820" y="1553491"/>
            <a:ext cx="3159984" cy="2439109"/>
            <a:chOff x="3553042" y="1657806"/>
            <a:chExt cx="3461100" cy="2671532"/>
          </a:xfrm>
        </p:grpSpPr>
        <p:sp>
          <p:nvSpPr>
            <p:cNvPr id="400" name="Google Shape;400;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26"/>
          <p:cNvGrpSpPr/>
          <p:nvPr/>
        </p:nvGrpSpPr>
        <p:grpSpPr>
          <a:xfrm>
            <a:off x="6762480" y="2546254"/>
            <a:ext cx="1024386" cy="1522884"/>
            <a:chOff x="6505573" y="2745170"/>
            <a:chExt cx="1122000" cy="1668000"/>
          </a:xfrm>
        </p:grpSpPr>
        <p:sp>
          <p:nvSpPr>
            <p:cNvPr id="409" name="Google Shape;409;p26"/>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26"/>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6"/>
          <p:cNvGrpSpPr/>
          <p:nvPr/>
        </p:nvGrpSpPr>
        <p:grpSpPr>
          <a:xfrm>
            <a:off x="6405845" y="3121897"/>
            <a:ext cx="520684" cy="1036470"/>
            <a:chOff x="9543736" y="4486132"/>
            <a:chExt cx="570300" cy="1135235"/>
          </a:xfrm>
        </p:grpSpPr>
        <p:sp>
          <p:nvSpPr>
            <p:cNvPr id="415" name="Google Shape;415;p26"/>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26"/>
          <p:cNvGrpSpPr/>
          <p:nvPr/>
        </p:nvGrpSpPr>
        <p:grpSpPr>
          <a:xfrm>
            <a:off x="7564804" y="3443361"/>
            <a:ext cx="455496" cy="692277"/>
            <a:chOff x="7384375" y="3728000"/>
            <a:chExt cx="498900" cy="758244"/>
          </a:xfrm>
        </p:grpSpPr>
        <p:sp>
          <p:nvSpPr>
            <p:cNvPr id="420" name="Google Shape;420;p26"/>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26"/>
          <p:cNvGrpSpPr/>
          <p:nvPr/>
        </p:nvGrpSpPr>
        <p:grpSpPr>
          <a:xfrm>
            <a:off x="7564836" y="3561758"/>
            <a:ext cx="478081" cy="462776"/>
            <a:chOff x="7384385" y="3857442"/>
            <a:chExt cx="523637" cy="506874"/>
          </a:xfrm>
        </p:grpSpPr>
        <p:sp>
          <p:nvSpPr>
            <p:cNvPr id="425" name="Google Shape;425;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26"/>
            <p:cNvGrpSpPr/>
            <p:nvPr/>
          </p:nvGrpSpPr>
          <p:grpSpPr>
            <a:xfrm>
              <a:off x="7384385" y="3857442"/>
              <a:ext cx="523637" cy="498900"/>
              <a:chOff x="7384385" y="3857442"/>
              <a:chExt cx="523637" cy="498900"/>
            </a:xfrm>
          </p:grpSpPr>
          <p:sp>
            <p:nvSpPr>
              <p:cNvPr id="427" name="Google Shape;427;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 name="Google Shape;429;p26"/>
          <p:cNvGrpSpPr/>
          <p:nvPr/>
        </p:nvGrpSpPr>
        <p:grpSpPr>
          <a:xfrm>
            <a:off x="8110843" y="3443361"/>
            <a:ext cx="435785" cy="692277"/>
            <a:chOff x="7982421" y="3727763"/>
            <a:chExt cx="477311" cy="758244"/>
          </a:xfrm>
        </p:grpSpPr>
        <p:sp>
          <p:nvSpPr>
            <p:cNvPr id="430" name="Google Shape;43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Objective.</a:t>
            </a:r>
            <a:endParaRPr/>
          </a:p>
        </p:txBody>
      </p:sp>
      <p:sp>
        <p:nvSpPr>
          <p:cNvPr id="235" name="Google Shape;235;p18"/>
          <p:cNvSpPr txBox="1">
            <a:spLocks noGrp="1"/>
          </p:cNvSpPr>
          <p:nvPr>
            <p:ph type="body" idx="1"/>
          </p:nvPr>
        </p:nvSpPr>
        <p:spPr>
          <a:xfrm>
            <a:off x="3862925" y="1307850"/>
            <a:ext cx="4698000" cy="2415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rial"/>
                <a:ea typeface="Arial"/>
                <a:cs typeface="Arial"/>
                <a:sym typeface="Arial"/>
              </a:rPr>
              <a:t> </a:t>
            </a:r>
            <a:r>
              <a:rPr lang="en-GB">
                <a:latin typeface="Lato Black"/>
                <a:ea typeface="Lato Black"/>
                <a:cs typeface="Lato Black"/>
                <a:sym typeface="Lato Black"/>
              </a:rPr>
              <a:t>The project's objective is to create an AI-driven agricultural solution that addresses global concerns related to food availability, sustainability, and food security. It aims to harness the power of AI and data analytics to optimize resource allocation, predict crop yields, and recommend sustainable farming practices, ultimately contributing to a more efficient, environmentally friendly, and secure food production system.</a:t>
            </a:r>
            <a:endParaRPr>
              <a:latin typeface="Lato Black"/>
              <a:ea typeface="Lato Black"/>
              <a:cs typeface="Lato Black"/>
              <a:sym typeface="Lato Black"/>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147000" y="259775"/>
            <a:ext cx="7189500" cy="98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AI in Agriculture? </a:t>
            </a:r>
            <a:endParaRPr/>
          </a:p>
          <a:p>
            <a:pPr marL="0" lvl="0" indent="0" algn="l" rtl="0">
              <a:spcBef>
                <a:spcPts val="0"/>
              </a:spcBef>
              <a:spcAft>
                <a:spcPts val="0"/>
              </a:spcAft>
              <a:buNone/>
            </a:pPr>
            <a:r>
              <a:rPr lang="en-GB"/>
              <a:t>              (AI in Precision Agriculture)</a:t>
            </a:r>
            <a:endParaRPr/>
          </a:p>
        </p:txBody>
      </p:sp>
      <p:sp>
        <p:nvSpPr>
          <p:cNvPr id="241" name="Google Shape;241;p19"/>
          <p:cNvSpPr txBox="1">
            <a:spLocks noGrp="1"/>
          </p:cNvSpPr>
          <p:nvPr>
            <p:ph type="body" idx="1"/>
          </p:nvPr>
        </p:nvSpPr>
        <p:spPr>
          <a:xfrm>
            <a:off x="-663000" y="145975"/>
            <a:ext cx="1960500" cy="18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1600"/>
              </a:spcBef>
              <a:spcAft>
                <a:spcPts val="0"/>
              </a:spcAft>
              <a:buNone/>
            </a:pPr>
            <a:endParaRPr>
              <a:latin typeface="Arial"/>
              <a:ea typeface="Arial"/>
              <a:cs typeface="Arial"/>
              <a:sym typeface="Arial"/>
            </a:endParaRPr>
          </a:p>
          <a:p>
            <a:pPr marL="0" lvl="0" indent="0" algn="l" rtl="0">
              <a:spcBef>
                <a:spcPts val="1600"/>
              </a:spcBef>
              <a:spcAft>
                <a:spcPts val="1600"/>
              </a:spcAft>
              <a:buNone/>
            </a:pPr>
            <a:endParaRPr/>
          </a:p>
        </p:txBody>
      </p:sp>
      <p:grpSp>
        <p:nvGrpSpPr>
          <p:cNvPr id="242" name="Google Shape;242;p19"/>
          <p:cNvGrpSpPr/>
          <p:nvPr/>
        </p:nvGrpSpPr>
        <p:grpSpPr>
          <a:xfrm>
            <a:off x="2839065" y="1985587"/>
            <a:ext cx="1946910" cy="1854000"/>
            <a:chOff x="4303290" y="1676962"/>
            <a:chExt cx="1946910" cy="1854000"/>
          </a:xfrm>
        </p:grpSpPr>
        <p:sp>
          <p:nvSpPr>
            <p:cNvPr id="243" name="Google Shape;243;p19"/>
            <p:cNvSpPr/>
            <p:nvPr/>
          </p:nvSpPr>
          <p:spPr>
            <a:xfrm>
              <a:off x="4303290" y="1676962"/>
              <a:ext cx="1854000" cy="1854000"/>
            </a:xfrm>
            <a:prstGeom prst="ellipse">
              <a:avLst/>
            </a:prstGeom>
            <a:solidFill>
              <a:srgbClr val="249C90"/>
            </a:solidFill>
            <a:ln w="28575" cap="flat" cmpd="sng">
              <a:solidFill>
                <a:srgbClr val="83E3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4755900" y="2091225"/>
              <a:ext cx="1494300" cy="91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a:solidFill>
                    <a:srgbClr val="FFFFFF"/>
                  </a:solidFill>
                  <a:latin typeface="Roboto"/>
                  <a:ea typeface="Roboto"/>
                  <a:cs typeface="Roboto"/>
                  <a:sym typeface="Roboto"/>
                </a:rPr>
                <a:t>IoT Integration</a:t>
              </a:r>
              <a:endParaRPr sz="1100">
                <a:solidFill>
                  <a:srgbClr val="FFFFFF"/>
                </a:solidFill>
                <a:latin typeface="Roboto"/>
                <a:ea typeface="Roboto"/>
                <a:cs typeface="Roboto"/>
                <a:sym typeface="Roboto"/>
              </a:endParaRPr>
            </a:p>
          </p:txBody>
        </p:sp>
      </p:grpSp>
      <p:grpSp>
        <p:nvGrpSpPr>
          <p:cNvPr id="245" name="Google Shape;245;p19"/>
          <p:cNvGrpSpPr/>
          <p:nvPr/>
        </p:nvGrpSpPr>
        <p:grpSpPr>
          <a:xfrm>
            <a:off x="1491362" y="2037087"/>
            <a:ext cx="2216638" cy="1854000"/>
            <a:chOff x="2986712" y="1676962"/>
            <a:chExt cx="2216638" cy="1854000"/>
          </a:xfrm>
        </p:grpSpPr>
        <p:sp>
          <p:nvSpPr>
            <p:cNvPr id="246" name="Google Shape;246;p19"/>
            <p:cNvSpPr/>
            <p:nvPr/>
          </p:nvSpPr>
          <p:spPr>
            <a:xfrm>
              <a:off x="2986712" y="1676962"/>
              <a:ext cx="1854000" cy="1854000"/>
            </a:xfrm>
            <a:prstGeom prst="ellipse">
              <a:avLst/>
            </a:prstGeom>
            <a:solidFill>
              <a:srgbClr val="1D7E74"/>
            </a:solidFill>
            <a:ln w="28575" cap="flat" cmpd="sng">
              <a:solidFill>
                <a:srgbClr val="83E3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txBox="1"/>
            <p:nvPr/>
          </p:nvSpPr>
          <p:spPr>
            <a:xfrm>
              <a:off x="3349350" y="2067100"/>
              <a:ext cx="1854000" cy="1179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a:solidFill>
                    <a:srgbClr val="FFFFFF"/>
                  </a:solidFill>
                  <a:latin typeface="Roboto"/>
                  <a:ea typeface="Roboto"/>
                  <a:cs typeface="Roboto"/>
                  <a:sym typeface="Roboto"/>
                </a:rPr>
                <a:t>Machine Learning Algorithms</a:t>
              </a:r>
              <a:endParaRPr sz="1100">
                <a:solidFill>
                  <a:srgbClr val="FFFFFF"/>
                </a:solidFill>
                <a:latin typeface="Roboto"/>
                <a:ea typeface="Roboto"/>
                <a:cs typeface="Roboto"/>
                <a:sym typeface="Roboto"/>
              </a:endParaRPr>
            </a:p>
          </p:txBody>
        </p:sp>
      </p:grpSp>
      <p:grpSp>
        <p:nvGrpSpPr>
          <p:cNvPr id="248" name="Google Shape;248;p19"/>
          <p:cNvGrpSpPr/>
          <p:nvPr/>
        </p:nvGrpSpPr>
        <p:grpSpPr>
          <a:xfrm>
            <a:off x="5891090" y="1985587"/>
            <a:ext cx="1854000" cy="1854000"/>
            <a:chOff x="4620940" y="1676962"/>
            <a:chExt cx="1854000" cy="1854000"/>
          </a:xfrm>
        </p:grpSpPr>
        <p:sp>
          <p:nvSpPr>
            <p:cNvPr id="249" name="Google Shape;249;p19"/>
            <p:cNvSpPr/>
            <p:nvPr/>
          </p:nvSpPr>
          <p:spPr>
            <a:xfrm>
              <a:off x="4620940" y="1676962"/>
              <a:ext cx="1854000" cy="1854000"/>
            </a:xfrm>
            <a:prstGeom prst="ellipse">
              <a:avLst/>
            </a:prstGeom>
            <a:solidFill>
              <a:srgbClr val="E1165A"/>
            </a:solidFill>
            <a:ln w="28575" cap="flat" cmpd="sng">
              <a:solidFill>
                <a:srgbClr val="F48FB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txBox="1"/>
            <p:nvPr/>
          </p:nvSpPr>
          <p:spPr>
            <a:xfrm>
              <a:off x="4867425" y="2083950"/>
              <a:ext cx="1441800" cy="1143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a:solidFill>
                    <a:srgbClr val="FFFFFF"/>
                  </a:solidFill>
                  <a:latin typeface="Roboto"/>
                  <a:ea typeface="Roboto"/>
                  <a:cs typeface="Roboto"/>
                  <a:sym typeface="Roboto"/>
                </a:rPr>
                <a:t>Climate Modeling and Adaptation</a:t>
              </a:r>
              <a:endParaRPr sz="1100">
                <a:solidFill>
                  <a:srgbClr val="FFFFFF"/>
                </a:solidFill>
                <a:latin typeface="Roboto"/>
                <a:ea typeface="Roboto"/>
                <a:cs typeface="Roboto"/>
                <a:sym typeface="Roboto"/>
              </a:endParaRPr>
            </a:p>
          </p:txBody>
        </p:sp>
      </p:grpSp>
      <p:grpSp>
        <p:nvGrpSpPr>
          <p:cNvPr id="251" name="Google Shape;251;p19"/>
          <p:cNvGrpSpPr/>
          <p:nvPr/>
        </p:nvGrpSpPr>
        <p:grpSpPr>
          <a:xfrm>
            <a:off x="4343775" y="2037087"/>
            <a:ext cx="1854000" cy="1854000"/>
            <a:chOff x="2986712" y="1676962"/>
            <a:chExt cx="1854000" cy="1854000"/>
          </a:xfrm>
        </p:grpSpPr>
        <p:sp>
          <p:nvSpPr>
            <p:cNvPr id="252" name="Google Shape;252;p19"/>
            <p:cNvSpPr/>
            <p:nvPr/>
          </p:nvSpPr>
          <p:spPr>
            <a:xfrm>
              <a:off x="2986712" y="1676962"/>
              <a:ext cx="1854000" cy="1854000"/>
            </a:xfrm>
            <a:prstGeom prst="ellipse">
              <a:avLst/>
            </a:prstGeom>
            <a:solidFill>
              <a:srgbClr val="B61249"/>
            </a:solidFill>
            <a:ln w="28575" cap="flat" cmpd="sng">
              <a:solidFill>
                <a:srgbClr val="F48FB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txBox="1"/>
            <p:nvPr/>
          </p:nvSpPr>
          <p:spPr>
            <a:xfrm>
              <a:off x="3163425" y="1936000"/>
              <a:ext cx="1616400" cy="133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a:solidFill>
                    <a:srgbClr val="FFFFFF"/>
                  </a:solidFill>
                  <a:latin typeface="Roboto"/>
                  <a:ea typeface="Roboto"/>
                  <a:cs typeface="Roboto"/>
                  <a:sym typeface="Roboto"/>
                </a:rPr>
                <a:t>Crop Monitoring and Management</a:t>
              </a:r>
              <a:endParaRPr sz="1100">
                <a:solidFill>
                  <a:srgbClr val="FFFFFF"/>
                </a:solidFill>
                <a:latin typeface="Roboto"/>
                <a:ea typeface="Roboto"/>
                <a:cs typeface="Roboto"/>
                <a:sym typeface="Roboto"/>
              </a:endParaRPr>
            </a:p>
          </p:txBody>
        </p:sp>
      </p:grpSp>
      <p:grpSp>
        <p:nvGrpSpPr>
          <p:cNvPr id="254" name="Google Shape;254;p19"/>
          <p:cNvGrpSpPr/>
          <p:nvPr/>
        </p:nvGrpSpPr>
        <p:grpSpPr>
          <a:xfrm>
            <a:off x="7338640" y="1888737"/>
            <a:ext cx="1854000" cy="1854000"/>
            <a:chOff x="4303290" y="1676962"/>
            <a:chExt cx="1854000" cy="1854000"/>
          </a:xfrm>
        </p:grpSpPr>
        <p:sp>
          <p:nvSpPr>
            <p:cNvPr id="255" name="Google Shape;255;p19"/>
            <p:cNvSpPr/>
            <p:nvPr/>
          </p:nvSpPr>
          <p:spPr>
            <a:xfrm>
              <a:off x="4303290" y="1676962"/>
              <a:ext cx="1854000" cy="1854000"/>
            </a:xfrm>
            <a:prstGeom prst="ellipse">
              <a:avLst/>
            </a:prstGeom>
            <a:solidFill>
              <a:srgbClr val="505050"/>
            </a:solidFill>
            <a:ln w="28575" cap="flat" cmpd="sng">
              <a:solidFill>
                <a:srgbClr val="AAAA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txBox="1"/>
            <p:nvPr/>
          </p:nvSpPr>
          <p:spPr>
            <a:xfrm>
              <a:off x="4593100" y="2056950"/>
              <a:ext cx="1274400" cy="1197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a:solidFill>
                    <a:srgbClr val="FFFFFF"/>
                  </a:solidFill>
                  <a:latin typeface="Roboto"/>
                  <a:ea typeface="Roboto"/>
                  <a:cs typeface="Roboto"/>
                  <a:sym typeface="Roboto"/>
                </a:rPr>
                <a:t>Sustainability Solutions</a:t>
              </a:r>
              <a:endParaRPr sz="1100">
                <a:solidFill>
                  <a:srgbClr val="FFFFFF"/>
                </a:solidFill>
                <a:latin typeface="Roboto"/>
                <a:ea typeface="Roboto"/>
                <a:cs typeface="Roboto"/>
                <a:sym typeface="Roboto"/>
              </a:endParaRPr>
            </a:p>
          </p:txBody>
        </p:sp>
      </p:grpSp>
      <p:grpSp>
        <p:nvGrpSpPr>
          <p:cNvPr id="257" name="Google Shape;257;p19"/>
          <p:cNvGrpSpPr/>
          <p:nvPr/>
        </p:nvGrpSpPr>
        <p:grpSpPr>
          <a:xfrm>
            <a:off x="12" y="2037087"/>
            <a:ext cx="1854000" cy="1854000"/>
            <a:chOff x="2986712" y="1676962"/>
            <a:chExt cx="1854000" cy="1854000"/>
          </a:xfrm>
        </p:grpSpPr>
        <p:sp>
          <p:nvSpPr>
            <p:cNvPr id="258" name="Google Shape;258;p19"/>
            <p:cNvSpPr/>
            <p:nvPr/>
          </p:nvSpPr>
          <p:spPr>
            <a:xfrm>
              <a:off x="2986712" y="1676962"/>
              <a:ext cx="1854000" cy="1854000"/>
            </a:xfrm>
            <a:prstGeom prst="ellipse">
              <a:avLst/>
            </a:prstGeom>
            <a:solidFill>
              <a:srgbClr val="414141"/>
            </a:solidFill>
            <a:ln w="28575" cap="flat" cmpd="sng">
              <a:solidFill>
                <a:srgbClr val="AAAA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txBox="1"/>
            <p:nvPr/>
          </p:nvSpPr>
          <p:spPr>
            <a:xfrm>
              <a:off x="3535500" y="1910450"/>
              <a:ext cx="1260300" cy="128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a:solidFill>
                    <a:srgbClr val="FFFFFF"/>
                  </a:solidFill>
                  <a:latin typeface="Roboto"/>
                  <a:ea typeface="Roboto"/>
                  <a:cs typeface="Roboto"/>
                  <a:sym typeface="Roboto"/>
                </a:rPr>
                <a:t>Data-Driven Decision Making</a:t>
              </a:r>
              <a:endParaRPr sz="1100">
                <a:solidFill>
                  <a:srgbClr val="FFFFFF"/>
                </a:solidFill>
                <a:latin typeface="Roboto"/>
                <a:ea typeface="Roboto"/>
                <a:cs typeface="Roboto"/>
                <a:sym typeface="Roboto"/>
              </a:endParaRPr>
            </a:p>
          </p:txBody>
        </p:sp>
      </p:grpSp>
      <p:grpSp>
        <p:nvGrpSpPr>
          <p:cNvPr id="260" name="Google Shape;260;p19"/>
          <p:cNvGrpSpPr/>
          <p:nvPr/>
        </p:nvGrpSpPr>
        <p:grpSpPr>
          <a:xfrm>
            <a:off x="2600267" y="906400"/>
            <a:ext cx="5341011" cy="4115332"/>
            <a:chOff x="2475367" y="1234400"/>
            <a:chExt cx="5341011" cy="4115332"/>
          </a:xfrm>
        </p:grpSpPr>
        <p:sp>
          <p:nvSpPr>
            <p:cNvPr id="261" name="Google Shape;261;p19"/>
            <p:cNvSpPr/>
            <p:nvPr/>
          </p:nvSpPr>
          <p:spPr>
            <a:xfrm rot="-6596588">
              <a:off x="3316913" y="3776670"/>
              <a:ext cx="771357" cy="771357"/>
            </a:xfrm>
            <a:prstGeom prst="ellipse">
              <a:avLst/>
            </a:pr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6599386">
              <a:off x="2537396" y="1514333"/>
              <a:ext cx="440541" cy="440541"/>
            </a:xfrm>
            <a:prstGeom prst="ellipse">
              <a:avLst/>
            </a:pr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6328225" y="1234400"/>
              <a:ext cx="1294800" cy="1199400"/>
            </a:xfrm>
            <a:prstGeom prst="ellipse">
              <a:avLst/>
            </a:pr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Big Data Handling</a:t>
              </a:r>
              <a:endParaRPr/>
            </a:p>
          </p:txBody>
        </p:sp>
        <p:sp>
          <p:nvSpPr>
            <p:cNvPr id="264" name="Google Shape;264;p19"/>
            <p:cNvSpPr/>
            <p:nvPr/>
          </p:nvSpPr>
          <p:spPr>
            <a:xfrm>
              <a:off x="6134877" y="3668232"/>
              <a:ext cx="1681500" cy="1681500"/>
            </a:xfrm>
            <a:prstGeom prst="ellipse">
              <a:avLst/>
            </a:pr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Precision Agriculture Tools</a:t>
              </a:r>
              <a:endParaRPr/>
            </a:p>
          </p:txBody>
        </p:sp>
        <p:sp>
          <p:nvSpPr>
            <p:cNvPr id="265" name="Google Shape;265;p19"/>
            <p:cNvSpPr/>
            <p:nvPr/>
          </p:nvSpPr>
          <p:spPr>
            <a:xfrm rot="-6598289">
              <a:off x="5038678" y="3902498"/>
              <a:ext cx="884491" cy="842354"/>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6597701">
              <a:off x="3613325" y="1439493"/>
              <a:ext cx="274172" cy="274172"/>
            </a:xfrm>
            <a:prstGeom prst="ellipse">
              <a:avLst/>
            </a:pr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19"/>
          <p:cNvGrpSpPr/>
          <p:nvPr/>
        </p:nvGrpSpPr>
        <p:grpSpPr>
          <a:xfrm>
            <a:off x="838162" y="1072928"/>
            <a:ext cx="1616239" cy="1423800"/>
            <a:chOff x="3490737" y="1374053"/>
            <a:chExt cx="1616239" cy="1423800"/>
          </a:xfrm>
        </p:grpSpPr>
        <p:sp>
          <p:nvSpPr>
            <p:cNvPr id="268" name="Google Shape;268;p19"/>
            <p:cNvSpPr/>
            <p:nvPr/>
          </p:nvSpPr>
          <p:spPr>
            <a:xfrm>
              <a:off x="3490737" y="1374053"/>
              <a:ext cx="1423800" cy="1423800"/>
            </a:xfrm>
            <a:prstGeom prst="ellipse">
              <a:avLst/>
            </a:prstGeom>
            <a:solidFill>
              <a:srgbClr val="3D3D3D"/>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txBox="1"/>
            <p:nvPr/>
          </p:nvSpPr>
          <p:spPr>
            <a:xfrm>
              <a:off x="3795975" y="1540250"/>
              <a:ext cx="1311000" cy="109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User-Friendly Interfaces</a:t>
              </a:r>
              <a:endParaRPr sz="1000">
                <a:solidFill>
                  <a:srgbClr val="FFFFFF"/>
                </a:solidFill>
                <a:latin typeface="Roboto"/>
                <a:ea typeface="Roboto"/>
                <a:cs typeface="Roboto"/>
                <a:sym typeface="Roboto"/>
              </a:endParaRPr>
            </a:p>
          </p:txBody>
        </p:sp>
      </p:grpSp>
      <p:sp>
        <p:nvSpPr>
          <p:cNvPr id="270" name="Google Shape;270;p19"/>
          <p:cNvSpPr/>
          <p:nvPr/>
        </p:nvSpPr>
        <p:spPr>
          <a:xfrm rot="-6597613">
            <a:off x="1503117" y="3818271"/>
            <a:ext cx="769845" cy="761310"/>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2155-3F6E-0376-2ADB-F307DA3718D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5F3F6BA-C6ED-3C44-1098-5C087FC7C4B2}"/>
              </a:ext>
            </a:extLst>
          </p:cNvPr>
          <p:cNvSpPr>
            <a:spLocks noGrp="1"/>
          </p:cNvSpPr>
          <p:nvPr>
            <p:ph type="body" idx="1"/>
          </p:nvPr>
        </p:nvSpPr>
        <p:spPr/>
        <p:txBody>
          <a:bodyPr/>
          <a:lstStyle/>
          <a:p>
            <a:endParaRPr lang="en-IN"/>
          </a:p>
        </p:txBody>
      </p:sp>
      <p:pic>
        <p:nvPicPr>
          <p:cNvPr id="4" name="Google Shape;93;p16" descr="Closeup from the side of a hand pushing a knob on an audio mixer">
            <a:extLst>
              <a:ext uri="{FF2B5EF4-FFF2-40B4-BE49-F238E27FC236}">
                <a16:creationId xmlns:a16="http://schemas.microsoft.com/office/drawing/2014/main" id="{93CD78C3-EFE0-C0C9-9E2F-97A57A06DD18}"/>
              </a:ext>
            </a:extLst>
          </p:cNvPr>
          <p:cNvPicPr preferRelativeResize="0"/>
          <p:nvPr/>
        </p:nvPicPr>
        <p:blipFill rotWithShape="1">
          <a:blip r:embed="rId2">
            <a:alphaModFix/>
          </a:blip>
          <a:srcRect l="7506" r="42247" b="15419"/>
          <a:stretch/>
        </p:blipFill>
        <p:spPr>
          <a:xfrm>
            <a:off x="-9150" y="0"/>
            <a:ext cx="4594499" cy="5143501"/>
          </a:xfrm>
          <a:prstGeom prst="rect">
            <a:avLst/>
          </a:prstGeom>
          <a:noFill/>
          <a:ln>
            <a:noFill/>
          </a:ln>
        </p:spPr>
      </p:pic>
      <p:sp>
        <p:nvSpPr>
          <p:cNvPr id="5" name="Google Shape;94;p16">
            <a:extLst>
              <a:ext uri="{FF2B5EF4-FFF2-40B4-BE49-F238E27FC236}">
                <a16:creationId xmlns:a16="http://schemas.microsoft.com/office/drawing/2014/main" id="{3DF61D26-492B-82B4-8C94-651864585ED5}"/>
              </a:ext>
            </a:extLst>
          </p:cNvPr>
          <p:cNvSpPr txBox="1">
            <a:spLocks/>
          </p:cNvSpPr>
          <p:nvPr/>
        </p:nvSpPr>
        <p:spPr>
          <a:xfrm>
            <a:off x="191675" y="1850700"/>
            <a:ext cx="3427500" cy="144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IN"/>
              <a:t>The solution</a:t>
            </a:r>
          </a:p>
        </p:txBody>
      </p:sp>
      <p:sp>
        <p:nvSpPr>
          <p:cNvPr id="6" name="Google Shape;95;p16">
            <a:extLst>
              <a:ext uri="{FF2B5EF4-FFF2-40B4-BE49-F238E27FC236}">
                <a16:creationId xmlns:a16="http://schemas.microsoft.com/office/drawing/2014/main" id="{2F4DBF5C-7427-92CA-FEF2-B04E8112DF60}"/>
              </a:ext>
            </a:extLst>
          </p:cNvPr>
          <p:cNvSpPr txBox="1">
            <a:spLocks/>
          </p:cNvSpPr>
          <p:nvPr/>
        </p:nvSpPr>
        <p:spPr>
          <a:xfrm>
            <a:off x="3619175" y="394200"/>
            <a:ext cx="5524800" cy="4355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2400" dirty="0">
                <a:solidFill>
                  <a:schemeClr val="bg1"/>
                </a:solidFill>
              </a:rPr>
              <a:t>"Our solution harnesses advanced AI and data analytics to empower farmers with precise resource allocation, accurate crop yield predictions, and sustainable farming recommendations. By leveraging cutting-edge technology, we aim to secure food production, reduce waste, and promote eco-friendly practices for a more sustainable future."</a:t>
            </a:r>
          </a:p>
        </p:txBody>
      </p:sp>
    </p:spTree>
    <p:extLst>
      <p:ext uri="{BB962C8B-B14F-4D97-AF65-F5344CB8AC3E}">
        <p14:creationId xmlns:p14="http://schemas.microsoft.com/office/powerpoint/2010/main" val="132787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Flow for an Improved Crop Yield.</a:t>
            </a:r>
            <a:endParaRPr/>
          </a:p>
        </p:txBody>
      </p:sp>
      <p:sp>
        <p:nvSpPr>
          <p:cNvPr id="276" name="Google Shape;276;p20"/>
          <p:cNvSpPr/>
          <p:nvPr/>
        </p:nvSpPr>
        <p:spPr>
          <a:xfrm rot="-984884">
            <a:off x="7096892" y="2556505"/>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rot="984884" flipH="1">
            <a:off x="6063278" y="2556505"/>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rot="-984884">
            <a:off x="5036629" y="2556505"/>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rot="984884" flipH="1">
            <a:off x="4005984" y="2556505"/>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rot="-984884">
            <a:off x="2983463" y="2556505"/>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rot="984884" flipH="1">
            <a:off x="1952807" y="2556505"/>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rot="-984884">
            <a:off x="930286" y="2556505"/>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0"/>
          <p:cNvGrpSpPr/>
          <p:nvPr/>
        </p:nvGrpSpPr>
        <p:grpSpPr>
          <a:xfrm>
            <a:off x="2177540" y="2617313"/>
            <a:ext cx="1734835" cy="1284562"/>
            <a:chOff x="2114740" y="2543425"/>
            <a:chExt cx="1734835" cy="1284562"/>
          </a:xfrm>
        </p:grpSpPr>
        <p:sp>
          <p:nvSpPr>
            <p:cNvPr id="284" name="Google Shape;284;p20"/>
            <p:cNvSpPr txBox="1"/>
            <p:nvPr/>
          </p:nvSpPr>
          <p:spPr>
            <a:xfrm>
              <a:off x="2622642" y="2737212"/>
              <a:ext cx="6969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701C7F"/>
                  </a:solidFill>
                  <a:latin typeface="Roboto"/>
                  <a:ea typeface="Roboto"/>
                  <a:cs typeface="Roboto"/>
                  <a:sym typeface="Roboto"/>
                </a:rPr>
                <a:t>         2</a:t>
              </a:r>
              <a:endParaRPr sz="800" b="1">
                <a:solidFill>
                  <a:srgbClr val="701C7F"/>
                </a:solidFill>
                <a:latin typeface="Roboto"/>
                <a:ea typeface="Roboto"/>
                <a:cs typeface="Roboto"/>
                <a:sym typeface="Roboto"/>
              </a:endParaRPr>
            </a:p>
          </p:txBody>
        </p:sp>
        <p:sp>
          <p:nvSpPr>
            <p:cNvPr id="285" name="Google Shape;285;p20"/>
            <p:cNvSpPr/>
            <p:nvPr/>
          </p:nvSpPr>
          <p:spPr>
            <a:xfrm rot="-1789476">
              <a:off x="2888080" y="2572699"/>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2114740" y="307064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7" name="Google Shape;287;p20"/>
            <p:cNvSpPr txBox="1"/>
            <p:nvPr/>
          </p:nvSpPr>
          <p:spPr>
            <a:xfrm>
              <a:off x="2136875" y="3005988"/>
              <a:ext cx="1712700" cy="82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800">
                  <a:solidFill>
                    <a:srgbClr val="FFFFFF"/>
                  </a:solidFill>
                  <a:latin typeface="Roboto"/>
                  <a:ea typeface="Roboto"/>
                  <a:cs typeface="Roboto"/>
                  <a:sym typeface="Roboto"/>
                </a:rPr>
                <a:t>The datasets of precipitation rate, wind speed, soil nutrients composition , previous crop yield  will be compared for the given geological location</a:t>
              </a:r>
              <a:endParaRPr sz="800">
                <a:solidFill>
                  <a:srgbClr val="FFFFFF"/>
                </a:solidFill>
              </a:endParaRPr>
            </a:p>
          </p:txBody>
        </p:sp>
        <p:sp>
          <p:nvSpPr>
            <p:cNvPr id="288" name="Google Shape;288;p20"/>
            <p:cNvSpPr/>
            <p:nvPr/>
          </p:nvSpPr>
          <p:spPr>
            <a:xfrm>
              <a:off x="2926090" y="3005991"/>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0"/>
          <p:cNvGrpSpPr/>
          <p:nvPr/>
        </p:nvGrpSpPr>
        <p:grpSpPr>
          <a:xfrm>
            <a:off x="4227940" y="2617313"/>
            <a:ext cx="1712700" cy="1230715"/>
            <a:chOff x="4165140" y="2543425"/>
            <a:chExt cx="1712700" cy="1230715"/>
          </a:xfrm>
        </p:grpSpPr>
        <p:sp>
          <p:nvSpPr>
            <p:cNvPr id="290" name="Google Shape;290;p20"/>
            <p:cNvSpPr/>
            <p:nvPr/>
          </p:nvSpPr>
          <p:spPr>
            <a:xfrm rot="-1789476">
              <a:off x="4941257" y="2572699"/>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txBox="1"/>
            <p:nvPr/>
          </p:nvSpPr>
          <p:spPr>
            <a:xfrm>
              <a:off x="4665129" y="2737212"/>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800" b="1">
                  <a:solidFill>
                    <a:srgbClr val="5E5E5E"/>
                  </a:solidFill>
                  <a:latin typeface="Roboto"/>
                  <a:ea typeface="Roboto"/>
                  <a:cs typeface="Roboto"/>
                  <a:sym typeface="Roboto"/>
                </a:rPr>
                <a:t>4</a:t>
              </a:r>
              <a:endParaRPr sz="800" b="1">
                <a:solidFill>
                  <a:srgbClr val="5E5E5E"/>
                </a:solidFill>
                <a:latin typeface="Roboto"/>
                <a:ea typeface="Roboto"/>
                <a:cs typeface="Roboto"/>
                <a:sym typeface="Roboto"/>
              </a:endParaRPr>
            </a:p>
          </p:txBody>
        </p:sp>
        <p:sp>
          <p:nvSpPr>
            <p:cNvPr id="292" name="Google Shape;292;p20"/>
            <p:cNvSpPr/>
            <p:nvPr/>
          </p:nvSpPr>
          <p:spPr>
            <a:xfrm>
              <a:off x="4165140" y="307064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3" name="Google Shape;293;p20"/>
            <p:cNvSpPr txBox="1"/>
            <p:nvPr/>
          </p:nvSpPr>
          <p:spPr>
            <a:xfrm>
              <a:off x="4220453" y="3053315"/>
              <a:ext cx="1624200" cy="62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solidFill>
                    <a:srgbClr val="5E5E5E"/>
                  </a:solidFill>
                  <a:latin typeface="Roboto"/>
                  <a:ea typeface="Roboto"/>
                  <a:cs typeface="Roboto"/>
                  <a:sym typeface="Roboto"/>
                </a:rPr>
                <a:t>A separate chart of what soil/ crop currently requires/demands will be provided.</a:t>
              </a:r>
              <a:endParaRPr sz="800">
                <a:solidFill>
                  <a:srgbClr val="5E5E5E"/>
                </a:solidFill>
              </a:endParaRPr>
            </a:p>
          </p:txBody>
        </p:sp>
        <p:sp>
          <p:nvSpPr>
            <p:cNvPr id="294" name="Google Shape;294;p20"/>
            <p:cNvSpPr/>
            <p:nvPr/>
          </p:nvSpPr>
          <p:spPr>
            <a:xfrm>
              <a:off x="4976490" y="3005991"/>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0"/>
          <p:cNvGrpSpPr/>
          <p:nvPr/>
        </p:nvGrpSpPr>
        <p:grpSpPr>
          <a:xfrm>
            <a:off x="3185940" y="1295457"/>
            <a:ext cx="1712700" cy="1246754"/>
            <a:chOff x="3123140" y="1221570"/>
            <a:chExt cx="1712700" cy="1246754"/>
          </a:xfrm>
        </p:grpSpPr>
        <p:sp>
          <p:nvSpPr>
            <p:cNvPr id="296" name="Google Shape;296;p20"/>
            <p:cNvSpPr/>
            <p:nvPr/>
          </p:nvSpPr>
          <p:spPr>
            <a:xfrm rot="-1789476">
              <a:off x="3899258" y="2278597"/>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txBox="1"/>
            <p:nvPr/>
          </p:nvSpPr>
          <p:spPr>
            <a:xfrm>
              <a:off x="3635571" y="198692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800" b="1">
                  <a:solidFill>
                    <a:srgbClr val="5E5E5E"/>
                  </a:solidFill>
                  <a:latin typeface="Roboto"/>
                  <a:ea typeface="Roboto"/>
                  <a:cs typeface="Roboto"/>
                  <a:sym typeface="Roboto"/>
                </a:rPr>
                <a:t>3</a:t>
              </a:r>
              <a:endParaRPr sz="800" b="1">
                <a:solidFill>
                  <a:srgbClr val="5E5E5E"/>
                </a:solidFill>
                <a:latin typeface="Roboto"/>
                <a:ea typeface="Roboto"/>
                <a:cs typeface="Roboto"/>
                <a:sym typeface="Roboto"/>
              </a:endParaRPr>
            </a:p>
          </p:txBody>
        </p:sp>
        <p:sp>
          <p:nvSpPr>
            <p:cNvPr id="298" name="Google Shape;298;p20"/>
            <p:cNvSpPr/>
            <p:nvPr/>
          </p:nvSpPr>
          <p:spPr>
            <a:xfrm>
              <a:off x="3123140" y="122157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9" name="Google Shape;299;p20"/>
            <p:cNvSpPr/>
            <p:nvPr/>
          </p:nvSpPr>
          <p:spPr>
            <a:xfrm rot="10800000">
              <a:off x="3934465" y="1920663"/>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txBox="1"/>
            <p:nvPr/>
          </p:nvSpPr>
          <p:spPr>
            <a:xfrm>
              <a:off x="3178290" y="1221570"/>
              <a:ext cx="1624200" cy="62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800">
                  <a:solidFill>
                    <a:srgbClr val="5E5E5E"/>
                  </a:solidFill>
                  <a:latin typeface="Roboto"/>
                  <a:ea typeface="Roboto"/>
                  <a:cs typeface="Roboto"/>
                  <a:sym typeface="Roboto"/>
                </a:rPr>
                <a:t>The current crop condition will be displayed along with the soil type, the soil nutrients and soil moisture.</a:t>
              </a:r>
              <a:endParaRPr sz="800">
                <a:solidFill>
                  <a:srgbClr val="5E5E5E"/>
                </a:solidFill>
                <a:latin typeface="Roboto"/>
                <a:ea typeface="Roboto"/>
                <a:cs typeface="Roboto"/>
                <a:sym typeface="Roboto"/>
              </a:endParaRPr>
            </a:p>
            <a:p>
              <a:pPr marL="0" lvl="0" indent="0" algn="l" rtl="0">
                <a:lnSpc>
                  <a:spcPct val="115000"/>
                </a:lnSpc>
                <a:spcBef>
                  <a:spcPts val="1600"/>
                </a:spcBef>
                <a:spcAft>
                  <a:spcPts val="1600"/>
                </a:spcAft>
                <a:buNone/>
              </a:pPr>
              <a:endParaRPr sz="800">
                <a:solidFill>
                  <a:srgbClr val="5E5E5E"/>
                </a:solidFill>
                <a:latin typeface="Roboto"/>
                <a:ea typeface="Roboto"/>
                <a:cs typeface="Roboto"/>
                <a:sym typeface="Roboto"/>
              </a:endParaRPr>
            </a:p>
          </p:txBody>
        </p:sp>
      </p:grpSp>
      <p:grpSp>
        <p:nvGrpSpPr>
          <p:cNvPr id="301" name="Google Shape;301;p20"/>
          <p:cNvGrpSpPr/>
          <p:nvPr/>
        </p:nvGrpSpPr>
        <p:grpSpPr>
          <a:xfrm>
            <a:off x="5253495" y="1295457"/>
            <a:ext cx="1712700" cy="1246754"/>
            <a:chOff x="5201245" y="1221570"/>
            <a:chExt cx="1712700" cy="1246754"/>
          </a:xfrm>
        </p:grpSpPr>
        <p:sp>
          <p:nvSpPr>
            <p:cNvPr id="302" name="Google Shape;302;p20"/>
            <p:cNvSpPr/>
            <p:nvPr/>
          </p:nvSpPr>
          <p:spPr>
            <a:xfrm rot="-1789476">
              <a:off x="5977648" y="2278597"/>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txBox="1"/>
            <p:nvPr/>
          </p:nvSpPr>
          <p:spPr>
            <a:xfrm>
              <a:off x="5721781" y="198692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800" b="1">
                  <a:solidFill>
                    <a:srgbClr val="5E5E5E"/>
                  </a:solidFill>
                  <a:latin typeface="Roboto"/>
                  <a:ea typeface="Roboto"/>
                  <a:cs typeface="Roboto"/>
                  <a:sym typeface="Roboto"/>
                </a:rPr>
                <a:t>5</a:t>
              </a:r>
              <a:endParaRPr sz="800" b="1">
                <a:solidFill>
                  <a:srgbClr val="5E5E5E"/>
                </a:solidFill>
                <a:latin typeface="Roboto"/>
                <a:ea typeface="Roboto"/>
                <a:cs typeface="Roboto"/>
                <a:sym typeface="Roboto"/>
              </a:endParaRPr>
            </a:p>
          </p:txBody>
        </p:sp>
        <p:sp>
          <p:nvSpPr>
            <p:cNvPr id="304" name="Google Shape;304;p20"/>
            <p:cNvSpPr/>
            <p:nvPr/>
          </p:nvSpPr>
          <p:spPr>
            <a:xfrm>
              <a:off x="5201245" y="122157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5" name="Google Shape;305;p20"/>
            <p:cNvSpPr/>
            <p:nvPr/>
          </p:nvSpPr>
          <p:spPr>
            <a:xfrm rot="10800000">
              <a:off x="6012570" y="1920663"/>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txBox="1"/>
            <p:nvPr/>
          </p:nvSpPr>
          <p:spPr>
            <a:xfrm>
              <a:off x="5245495" y="1258770"/>
              <a:ext cx="1624200" cy="62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solidFill>
                    <a:srgbClr val="5E5E5E"/>
                  </a:solidFill>
                  <a:latin typeface="Roboto"/>
                  <a:ea typeface="Roboto"/>
                  <a:cs typeface="Roboto"/>
                  <a:sym typeface="Roboto"/>
                </a:rPr>
                <a:t>Remedies will be provided with instruction sets and frequency of tasks  along with the links to the product website.</a:t>
              </a:r>
              <a:endParaRPr sz="800">
                <a:solidFill>
                  <a:srgbClr val="5E5E5E"/>
                </a:solidFill>
              </a:endParaRPr>
            </a:p>
          </p:txBody>
        </p:sp>
      </p:grpSp>
      <p:grpSp>
        <p:nvGrpSpPr>
          <p:cNvPr id="307" name="Google Shape;307;p20"/>
          <p:cNvGrpSpPr/>
          <p:nvPr/>
        </p:nvGrpSpPr>
        <p:grpSpPr>
          <a:xfrm>
            <a:off x="6278353" y="2617313"/>
            <a:ext cx="1712700" cy="1230715"/>
            <a:chOff x="6282830" y="2543425"/>
            <a:chExt cx="1712700" cy="1230715"/>
          </a:xfrm>
        </p:grpSpPr>
        <p:sp>
          <p:nvSpPr>
            <p:cNvPr id="308" name="Google Shape;308;p20"/>
            <p:cNvSpPr/>
            <p:nvPr/>
          </p:nvSpPr>
          <p:spPr>
            <a:xfrm rot="-1789476">
              <a:off x="7058947" y="2572699"/>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txBox="1"/>
            <p:nvPr/>
          </p:nvSpPr>
          <p:spPr>
            <a:xfrm>
              <a:off x="6782819" y="2737212"/>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800" b="1">
                  <a:solidFill>
                    <a:srgbClr val="5E5E5E"/>
                  </a:solidFill>
                  <a:latin typeface="Roboto"/>
                  <a:ea typeface="Roboto"/>
                  <a:cs typeface="Roboto"/>
                  <a:sym typeface="Roboto"/>
                </a:rPr>
                <a:t>6</a:t>
              </a:r>
              <a:endParaRPr sz="800" b="1">
                <a:solidFill>
                  <a:srgbClr val="5E5E5E"/>
                </a:solidFill>
                <a:latin typeface="Roboto"/>
                <a:ea typeface="Roboto"/>
                <a:cs typeface="Roboto"/>
                <a:sym typeface="Roboto"/>
              </a:endParaRPr>
            </a:p>
          </p:txBody>
        </p:sp>
        <p:sp>
          <p:nvSpPr>
            <p:cNvPr id="310" name="Google Shape;310;p20"/>
            <p:cNvSpPr/>
            <p:nvPr/>
          </p:nvSpPr>
          <p:spPr>
            <a:xfrm>
              <a:off x="6282830" y="307064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1" name="Google Shape;311;p20"/>
            <p:cNvSpPr txBox="1"/>
            <p:nvPr/>
          </p:nvSpPr>
          <p:spPr>
            <a:xfrm>
              <a:off x="6327080" y="3053315"/>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800">
                  <a:solidFill>
                    <a:srgbClr val="5E5E5E"/>
                  </a:solidFill>
                  <a:latin typeface="Roboto"/>
                  <a:ea typeface="Roboto"/>
                  <a:cs typeface="Roboto"/>
                  <a:sym typeface="Roboto"/>
                </a:rPr>
                <a:t>Products that will be listed will be designed keeping in mind the Sustainable Farming Practices.</a:t>
              </a:r>
              <a:endParaRPr sz="800">
                <a:solidFill>
                  <a:srgbClr val="5E5E5E"/>
                </a:solidFill>
              </a:endParaRPr>
            </a:p>
          </p:txBody>
        </p:sp>
        <p:sp>
          <p:nvSpPr>
            <p:cNvPr id="312" name="Google Shape;312;p20"/>
            <p:cNvSpPr/>
            <p:nvPr/>
          </p:nvSpPr>
          <p:spPr>
            <a:xfrm>
              <a:off x="7094180" y="3005991"/>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0"/>
          <p:cNvGrpSpPr/>
          <p:nvPr/>
        </p:nvGrpSpPr>
        <p:grpSpPr>
          <a:xfrm>
            <a:off x="1140195" y="1295457"/>
            <a:ext cx="1712700" cy="1246754"/>
            <a:chOff x="1072790" y="1221570"/>
            <a:chExt cx="1712700" cy="1246754"/>
          </a:xfrm>
        </p:grpSpPr>
        <p:sp>
          <p:nvSpPr>
            <p:cNvPr id="314" name="Google Shape;314;p20"/>
            <p:cNvSpPr/>
            <p:nvPr/>
          </p:nvSpPr>
          <p:spPr>
            <a:xfrm>
              <a:off x="1072790" y="122157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5" name="Google Shape;315;p20"/>
            <p:cNvSpPr/>
            <p:nvPr/>
          </p:nvSpPr>
          <p:spPr>
            <a:xfrm rot="10800000">
              <a:off x="1884115" y="1920663"/>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txBox="1"/>
            <p:nvPr/>
          </p:nvSpPr>
          <p:spPr>
            <a:xfrm>
              <a:off x="1117040" y="1258770"/>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900">
                  <a:solidFill>
                    <a:srgbClr val="FFFFFF"/>
                  </a:solidFill>
                  <a:latin typeface="Roboto"/>
                  <a:ea typeface="Roboto"/>
                  <a:cs typeface="Roboto"/>
                  <a:sym typeface="Roboto"/>
                </a:rPr>
                <a:t>Farmer will login  to the mobile App which will turn on the location.</a:t>
              </a:r>
              <a:endParaRPr sz="900">
                <a:solidFill>
                  <a:srgbClr val="FFFFFF"/>
                </a:solidFill>
                <a:latin typeface="Roboto"/>
                <a:ea typeface="Roboto"/>
                <a:cs typeface="Roboto"/>
                <a:sym typeface="Roboto"/>
              </a:endParaRPr>
            </a:p>
            <a:p>
              <a:pPr marL="0" lvl="0" indent="0" algn="ctr" rtl="0">
                <a:lnSpc>
                  <a:spcPct val="115000"/>
                </a:lnSpc>
                <a:spcBef>
                  <a:spcPts val="1600"/>
                </a:spcBef>
                <a:spcAft>
                  <a:spcPts val="1600"/>
                </a:spcAft>
                <a:buNone/>
              </a:pPr>
              <a:endParaRPr sz="800">
                <a:solidFill>
                  <a:srgbClr val="FFFFFF"/>
                </a:solidFill>
                <a:latin typeface="Roboto"/>
                <a:ea typeface="Roboto"/>
                <a:cs typeface="Roboto"/>
                <a:sym typeface="Roboto"/>
              </a:endParaRPr>
            </a:p>
          </p:txBody>
        </p:sp>
        <p:sp>
          <p:nvSpPr>
            <p:cNvPr id="317" name="Google Shape;317;p20"/>
            <p:cNvSpPr/>
            <p:nvPr/>
          </p:nvSpPr>
          <p:spPr>
            <a:xfrm rot="-1789476">
              <a:off x="1846080" y="2278597"/>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txBox="1"/>
            <p:nvPr/>
          </p:nvSpPr>
          <p:spPr>
            <a:xfrm>
              <a:off x="1579860" y="198692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800" b="1">
                  <a:solidFill>
                    <a:srgbClr val="701C7F"/>
                  </a:solidFill>
                  <a:latin typeface="Roboto"/>
                  <a:ea typeface="Roboto"/>
                  <a:cs typeface="Roboto"/>
                  <a:sym typeface="Roboto"/>
                </a:rPr>
                <a:t>1</a:t>
              </a:r>
              <a:endParaRPr sz="800" b="1">
                <a:solidFill>
                  <a:srgbClr val="701C7F"/>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1"/>
          <p:cNvSpPr txBox="1">
            <a:spLocks noGrp="1"/>
          </p:cNvSpPr>
          <p:nvPr>
            <p:ph type="title"/>
          </p:nvPr>
        </p:nvSpPr>
        <p:spPr>
          <a:xfrm>
            <a:off x="1297500" y="369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to proceed?</a:t>
            </a:r>
            <a:endParaRPr/>
          </a:p>
        </p:txBody>
      </p:sp>
      <p:sp>
        <p:nvSpPr>
          <p:cNvPr id="324" name="Google Shape;324;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GB" dirty="0"/>
              <a:t>Collect Dataset    &lt;weather pattern&gt;&lt;soil condition&gt;&lt;crop health&gt;&lt;market demand&gt;  </a:t>
            </a:r>
            <a:endParaRPr dirty="0"/>
          </a:p>
          <a:p>
            <a:pPr marL="457200" lvl="0" indent="-311150" algn="l" rtl="0">
              <a:spcBef>
                <a:spcPts val="0"/>
              </a:spcBef>
              <a:spcAft>
                <a:spcPts val="0"/>
              </a:spcAft>
              <a:buSzPts val="1300"/>
              <a:buAutoNum type="arabicPeriod"/>
            </a:pPr>
            <a:r>
              <a:rPr lang="en-GB" dirty="0"/>
              <a:t>Combine Datasets.</a:t>
            </a:r>
            <a:endParaRPr dirty="0"/>
          </a:p>
          <a:p>
            <a:pPr marL="457200" lvl="0" indent="-311150" algn="l" rtl="0">
              <a:spcBef>
                <a:spcPts val="0"/>
              </a:spcBef>
              <a:spcAft>
                <a:spcPts val="0"/>
              </a:spcAft>
              <a:buSzPts val="1300"/>
              <a:buAutoNum type="arabicPeriod"/>
            </a:pPr>
            <a:r>
              <a:rPr lang="en-GB" dirty="0"/>
              <a:t>Recommend methods to improve Crop Yield .      </a:t>
            </a:r>
            <a:endParaRPr dirty="0"/>
          </a:p>
          <a:p>
            <a:pPr marL="457200" lvl="0" indent="-311150" algn="l" rtl="0">
              <a:spcBef>
                <a:spcPts val="0"/>
              </a:spcBef>
              <a:spcAft>
                <a:spcPts val="0"/>
              </a:spcAft>
              <a:buSzPts val="1300"/>
              <a:buAutoNum type="arabicPeriod"/>
            </a:pPr>
            <a:r>
              <a:rPr lang="en-GB" dirty="0"/>
              <a:t>Propose solutions .</a:t>
            </a:r>
            <a:endParaRPr dirty="0"/>
          </a:p>
          <a:p>
            <a:pPr marL="457200" lvl="0" indent="-311150" algn="l" rtl="0">
              <a:spcBef>
                <a:spcPts val="0"/>
              </a:spcBef>
              <a:spcAft>
                <a:spcPts val="0"/>
              </a:spcAft>
              <a:buSzPts val="1300"/>
              <a:buAutoNum type="arabicPeriod"/>
            </a:pPr>
            <a:r>
              <a:rPr lang="en-GB" dirty="0"/>
              <a:t>Direct to product buy places if mentioned and demanded. Govt or company owned.       </a:t>
            </a:r>
            <a:endParaRPr dirty="0"/>
          </a:p>
          <a:p>
            <a:pPr marL="457200" lvl="0" indent="0" algn="l" rtl="0">
              <a:spcBef>
                <a:spcPts val="1600"/>
              </a:spcBef>
              <a:spcAft>
                <a:spcPts val="0"/>
              </a:spcAft>
              <a:buNone/>
            </a:pPr>
            <a:r>
              <a:rPr lang="en-GB" dirty="0"/>
              <a:t>We can further compare various online sites for prices(URL”s) and choose the most convenient option.</a:t>
            </a:r>
            <a:endParaRPr dirty="0"/>
          </a:p>
          <a:p>
            <a:pPr marL="457200" lvl="0" indent="-311150" algn="l" rtl="0">
              <a:spcBef>
                <a:spcPts val="1600"/>
              </a:spcBef>
              <a:spcAft>
                <a:spcPts val="0"/>
              </a:spcAft>
              <a:buSzPts val="1300"/>
              <a:buAutoNum type="arabicPeriod"/>
            </a:pPr>
            <a:r>
              <a:rPr lang="en-GB" dirty="0"/>
              <a:t>Conduct EDA to gain insights from the integrated dataset. Visualize data using plots and graphs to identify trends, correlations, and patterns. This step will help you understand the relationships between weather, soil, crop health, and market demand.</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r>
              <a:rPr lang="en-GB" dirty="0"/>
              <a:t>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problems.</a:t>
            </a:r>
            <a:endParaRPr/>
          </a:p>
        </p:txBody>
      </p:sp>
      <p:sp>
        <p:nvSpPr>
          <p:cNvPr id="330" name="Google Shape;330;p22"/>
          <p:cNvSpPr txBox="1"/>
          <p:nvPr/>
        </p:nvSpPr>
        <p:spPr>
          <a:xfrm>
            <a:off x="1297500" y="1512406"/>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31" name="Google Shape;331;p22"/>
          <p:cNvSpPr txBox="1">
            <a:spLocks noGrp="1"/>
          </p:cNvSpPr>
          <p:nvPr>
            <p:ph type="body" idx="1"/>
          </p:nvPr>
        </p:nvSpPr>
        <p:spPr>
          <a:xfrm>
            <a:off x="2030400" y="1512400"/>
            <a:ext cx="6306000" cy="10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Black"/>
                <a:ea typeface="Lato Black"/>
                <a:cs typeface="Lato Black"/>
                <a:sym typeface="Lato Black"/>
              </a:rPr>
              <a:t>What About the Dataset?</a:t>
            </a:r>
            <a:endParaRPr>
              <a:solidFill>
                <a:srgbClr val="FFFFFF"/>
              </a:solidFill>
              <a:latin typeface="Lato Black"/>
              <a:ea typeface="Lato Black"/>
              <a:cs typeface="Lato Black"/>
              <a:sym typeface="Lato Black"/>
            </a:endParaRPr>
          </a:p>
          <a:p>
            <a:pPr marL="0" lvl="0" indent="0" algn="l" rtl="0">
              <a:spcBef>
                <a:spcPts val="1600"/>
              </a:spcBef>
              <a:spcAft>
                <a:spcPts val="1600"/>
              </a:spcAft>
              <a:buNone/>
            </a:pPr>
            <a:r>
              <a:rPr lang="en-GB">
                <a:solidFill>
                  <a:srgbClr val="FFFFFF"/>
                </a:solidFill>
              </a:rPr>
              <a:t>&gt;&gt; extracting .csv files from authentic sources that include Kaggle and data.gov.in. another data manipulation Libraries used include- numpy , pandas , sklearn , plotly , matplotlib , etc.</a:t>
            </a:r>
            <a:endParaRPr>
              <a:solidFill>
                <a:srgbClr val="FFFFFF"/>
              </a:solidFill>
            </a:endParaRPr>
          </a:p>
        </p:txBody>
      </p:sp>
      <p:sp>
        <p:nvSpPr>
          <p:cNvPr id="332" name="Google Shape;332;p22"/>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33" name="Google Shape;333;p22"/>
          <p:cNvSpPr txBox="1">
            <a:spLocks noGrp="1"/>
          </p:cNvSpPr>
          <p:nvPr>
            <p:ph type="body" idx="1"/>
          </p:nvPr>
        </p:nvSpPr>
        <p:spPr>
          <a:xfrm>
            <a:off x="2030400" y="2658525"/>
            <a:ext cx="63060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latin typeface="Lato Black"/>
                <a:ea typeface="Lato Black"/>
                <a:cs typeface="Lato Black"/>
                <a:sym typeface="Lato Black"/>
              </a:rPr>
              <a:t>Data Exploration and Analysis:</a:t>
            </a:r>
            <a:r>
              <a:rPr lang="en-GB">
                <a:solidFill>
                  <a:srgbClr val="FFFFFF"/>
                </a:solidFill>
              </a:rPr>
              <a:t> Once you have merged the datasets into a single DataFrame, you can proceed with data exploration, analysis, and any other tasks you need to perform.</a:t>
            </a:r>
            <a:endParaRPr>
              <a:solidFill>
                <a:srgbClr val="FFFFFF"/>
              </a:solidFill>
            </a:endParaRPr>
          </a:p>
        </p:txBody>
      </p:sp>
      <p:sp>
        <p:nvSpPr>
          <p:cNvPr id="334" name="Google Shape;334;p22"/>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35" name="Google Shape;335;p22"/>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rPr>
              <a:t>Crop Recommendation and proposed solution to improve crop yield?</a:t>
            </a:r>
            <a:endParaRPr b="1">
              <a:solidFill>
                <a:srgbClr val="FFFFFF"/>
              </a:solidFill>
            </a:endParaRPr>
          </a:p>
          <a:p>
            <a:pPr marL="0" lvl="0" indent="0" algn="l" rtl="0">
              <a:spcBef>
                <a:spcPts val="1600"/>
              </a:spcBef>
              <a:spcAft>
                <a:spcPts val="1600"/>
              </a:spcAft>
              <a:buNone/>
            </a:pPr>
            <a:endParaRPr>
              <a:solidFill>
                <a:srgbClr val="FFFFFF"/>
              </a:solidFill>
            </a:endParaRPr>
          </a:p>
        </p:txBody>
      </p:sp>
      <p:sp>
        <p:nvSpPr>
          <p:cNvPr id="336" name="Google Shape;336;p22"/>
          <p:cNvSpPr txBox="1"/>
          <p:nvPr/>
        </p:nvSpPr>
        <p:spPr>
          <a:xfrm>
            <a:off x="2030400" y="3804650"/>
            <a:ext cx="60621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AI in agriculture provides personalized crop advice, real-time monitoring, disease prediction, and yield estimation. Solutions like smart irrigation, automated harvesting, and knowledge-sharing platforms promote sustainable farming and increased yields.</a:t>
            </a: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Lato"/>
                <a:ea typeface="Lato"/>
                <a:cs typeface="Lato"/>
                <a:sym typeface="Lato"/>
              </a:rPr>
              <a:t>Deploy your solution on the chosen platform (e.g., cloud server, web hosting)</a:t>
            </a:r>
            <a:endParaRPr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Precision Farming</a:t>
            </a:r>
            <a:endParaRPr/>
          </a:p>
        </p:txBody>
      </p:sp>
      <p:sp>
        <p:nvSpPr>
          <p:cNvPr id="342" name="Google Shape;342;p23"/>
          <p:cNvSpPr txBox="1">
            <a:spLocks noGrp="1"/>
          </p:cNvSpPr>
          <p:nvPr>
            <p:ph type="body" idx="1"/>
          </p:nvPr>
        </p:nvSpPr>
        <p:spPr>
          <a:xfrm>
            <a:off x="1224850" y="986350"/>
            <a:ext cx="7038900" cy="38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Drones in AI agriculture empower farmers with real-time, actionable insights, enabling them to make informed decisions. This integration of AI and drones optimizes agricultural processes, reduces costs, conserves resources, and ultimately enhances productivity and sustainability in farming practices.</a:t>
            </a:r>
            <a:endParaRPr/>
          </a:p>
          <a:p>
            <a:pPr marL="0" lvl="0" indent="0" algn="l" rtl="0">
              <a:spcBef>
                <a:spcPts val="1600"/>
              </a:spcBef>
              <a:spcAft>
                <a:spcPts val="0"/>
              </a:spcAft>
              <a:buNone/>
            </a:pPr>
            <a:r>
              <a:rPr lang="en-GB"/>
              <a:t>IoT sensors in AI agriculture empower farmers with real-time, granular data that forms the basis for intelligent decision-making. By integrating IoT sensors and AI technologies, farmers can optimize their agricultural practices, enhance crop yield, conserve resources, and promote sustainable and environmentally friendly farming techniques.</a:t>
            </a:r>
            <a:endParaRPr/>
          </a:p>
          <a:p>
            <a:pPr marL="0" lvl="0" indent="0" algn="l" rtl="0">
              <a:spcBef>
                <a:spcPts val="1600"/>
              </a:spcBef>
              <a:spcAft>
                <a:spcPts val="0"/>
              </a:spcAft>
              <a:buNone/>
            </a:pPr>
            <a:r>
              <a:rPr lang="en-GB"/>
              <a:t>AI in agriculture enhances productivity, reduces environmental impact, optimizes resource usage, and fosters sustainable farming practices. Its ability to process vast amounts of data and provide valuable insights empowers farmers, enabling them to make informed decisions and ultimately improving global food security.</a:t>
            </a:r>
            <a:endParaRPr/>
          </a:p>
          <a:p>
            <a:pPr marL="0" lvl="0" indent="0" algn="l" rtl="0">
              <a:spcBef>
                <a:spcPts val="1600"/>
              </a:spcBef>
              <a:spcAft>
                <a:spcPts val="0"/>
              </a:spcAft>
              <a:buNone/>
            </a:pPr>
            <a:r>
              <a:rPr lang="en-GB" b="1"/>
              <a:t>AI and drones offer real-time insights; IoT sensors provide granular data. Integration optimizes farming, enhances productivity, conserves resources, and ensures sustainability.</a:t>
            </a:r>
            <a:endParaRPr b="1"/>
          </a:p>
          <a:p>
            <a:pPr marL="0" lvl="0" indent="0" algn="l" rtl="0">
              <a:spcBef>
                <a:spcPts val="1600"/>
              </a:spcBef>
              <a:spcAft>
                <a:spcPts val="0"/>
              </a:spcAft>
              <a:buNone/>
            </a:pPr>
            <a:endParaRPr/>
          </a:p>
          <a:p>
            <a:pPr marL="0" lvl="0" indent="0" algn="l" rtl="0">
              <a:spcBef>
                <a:spcPts val="1600"/>
              </a:spcBef>
              <a:spcAft>
                <a:spcPts val="1600"/>
              </a:spcAft>
              <a:buNone/>
            </a:pPr>
            <a:br>
              <a:rPr lang="en-GB"/>
            </a:b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3687-C4B0-6E20-8571-27F1391C8DC1}"/>
              </a:ext>
            </a:extLst>
          </p:cNvPr>
          <p:cNvSpPr>
            <a:spLocks noGrp="1"/>
          </p:cNvSpPr>
          <p:nvPr>
            <p:ph type="title"/>
          </p:nvPr>
        </p:nvSpPr>
        <p:spPr>
          <a:xfrm>
            <a:off x="-29494" y="1355670"/>
            <a:ext cx="5164260" cy="914100"/>
          </a:xfrm>
        </p:spPr>
        <p:txBody>
          <a:bodyPr/>
          <a:lstStyle/>
          <a:p>
            <a:r>
              <a:rPr lang="en" sz="4200" dirty="0"/>
              <a:t>Product Prototype</a:t>
            </a:r>
            <a:endParaRPr lang="en-IN" sz="4200" dirty="0"/>
          </a:p>
        </p:txBody>
      </p:sp>
      <p:sp>
        <p:nvSpPr>
          <p:cNvPr id="3" name="Text Placeholder 2">
            <a:extLst>
              <a:ext uri="{FF2B5EF4-FFF2-40B4-BE49-F238E27FC236}">
                <a16:creationId xmlns:a16="http://schemas.microsoft.com/office/drawing/2014/main" id="{2AA40DAE-3455-DEF9-F160-AE51E299EF48}"/>
              </a:ext>
            </a:extLst>
          </p:cNvPr>
          <p:cNvSpPr>
            <a:spLocks noGrp="1"/>
          </p:cNvSpPr>
          <p:nvPr>
            <p:ph type="body" idx="1"/>
          </p:nvPr>
        </p:nvSpPr>
        <p:spPr>
          <a:xfrm>
            <a:off x="0" y="2909390"/>
            <a:ext cx="3983525" cy="1882786"/>
          </a:xfrm>
        </p:spPr>
        <p:txBody>
          <a:bodyPr/>
          <a:lstStyle/>
          <a:p>
            <a:pPr marL="457200" lvl="0" indent="-317500" algn="l" rtl="0">
              <a:spcBef>
                <a:spcPts val="0"/>
              </a:spcBef>
              <a:spcAft>
                <a:spcPts val="0"/>
              </a:spcAft>
              <a:buSzPts val="1400"/>
              <a:buFont typeface="Roboto"/>
              <a:buChar char="●"/>
            </a:pPr>
            <a:r>
              <a:rPr lang="en-US" dirty="0">
                <a:latin typeface="Roboto"/>
                <a:ea typeface="Roboto"/>
                <a:cs typeface="Roboto"/>
                <a:sym typeface="Roboto"/>
              </a:rPr>
              <a:t>Provides personalized recommendations for </a:t>
            </a:r>
            <a:r>
              <a:rPr lang="en-US" dirty="0">
                <a:solidFill>
                  <a:schemeClr val="accent1">
                    <a:lumMod val="60000"/>
                    <a:lumOff val="40000"/>
                  </a:schemeClr>
                </a:solidFill>
                <a:latin typeface="Roboto"/>
                <a:ea typeface="Roboto"/>
                <a:cs typeface="Roboto"/>
                <a:sym typeface="Roboto"/>
              </a:rPr>
              <a:t>Crop selection</a:t>
            </a:r>
          </a:p>
          <a:p>
            <a:pPr marL="0" lvl="0" indent="0" algn="l" rtl="0">
              <a:spcBef>
                <a:spcPts val="0"/>
              </a:spcBef>
              <a:spcAft>
                <a:spcPts val="0"/>
              </a:spcAft>
              <a:buNone/>
            </a:pPr>
            <a:endParaRPr lang="en-US"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US" dirty="0">
                <a:solidFill>
                  <a:schemeClr val="accent1">
                    <a:lumMod val="60000"/>
                    <a:lumOff val="40000"/>
                  </a:schemeClr>
                </a:solidFill>
                <a:latin typeface="Roboto"/>
                <a:ea typeface="Roboto"/>
                <a:cs typeface="Roboto"/>
                <a:sym typeface="Roboto"/>
              </a:rPr>
              <a:t>Fertilizer</a:t>
            </a:r>
            <a:r>
              <a:rPr lang="en-US" dirty="0">
                <a:solidFill>
                  <a:schemeClr val="lt1"/>
                </a:solidFill>
                <a:latin typeface="Roboto"/>
                <a:ea typeface="Roboto"/>
                <a:cs typeface="Roboto"/>
                <a:sym typeface="Roboto"/>
              </a:rPr>
              <a:t> </a:t>
            </a:r>
            <a:r>
              <a:rPr lang="en-US" dirty="0">
                <a:latin typeface="Roboto"/>
                <a:ea typeface="Roboto"/>
                <a:cs typeface="Roboto"/>
                <a:sym typeface="Roboto"/>
              </a:rPr>
              <a:t>usage based on user-input soil</a:t>
            </a:r>
          </a:p>
          <a:p>
            <a:pPr marL="0" lvl="0" indent="0" algn="l" rtl="0">
              <a:spcBef>
                <a:spcPts val="0"/>
              </a:spcBef>
              <a:spcAft>
                <a:spcPts val="0"/>
              </a:spcAft>
              <a:buNone/>
            </a:pPr>
            <a:endParaRPr lang="en-US"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US" dirty="0">
                <a:latin typeface="Roboto"/>
                <a:ea typeface="Roboto"/>
                <a:cs typeface="Roboto"/>
                <a:sym typeface="Roboto"/>
              </a:rPr>
              <a:t>Based on </a:t>
            </a:r>
            <a:r>
              <a:rPr lang="en-US" dirty="0">
                <a:solidFill>
                  <a:schemeClr val="accent1">
                    <a:lumMod val="60000"/>
                    <a:lumOff val="40000"/>
                  </a:schemeClr>
                </a:solidFill>
                <a:latin typeface="Roboto"/>
                <a:ea typeface="Roboto"/>
                <a:cs typeface="Roboto"/>
                <a:sym typeface="Roboto"/>
              </a:rPr>
              <a:t>Properties and location</a:t>
            </a:r>
          </a:p>
          <a:p>
            <a:endParaRPr lang="en-IN" dirty="0"/>
          </a:p>
        </p:txBody>
      </p:sp>
      <p:sp>
        <p:nvSpPr>
          <p:cNvPr id="4" name="Text Placeholder 3">
            <a:extLst>
              <a:ext uri="{FF2B5EF4-FFF2-40B4-BE49-F238E27FC236}">
                <a16:creationId xmlns:a16="http://schemas.microsoft.com/office/drawing/2014/main" id="{9AB037A2-D324-47E5-7890-618A8373EA67}"/>
              </a:ext>
            </a:extLst>
          </p:cNvPr>
          <p:cNvSpPr>
            <a:spLocks noGrp="1"/>
          </p:cNvSpPr>
          <p:nvPr>
            <p:ph type="body" idx="2"/>
          </p:nvPr>
        </p:nvSpPr>
        <p:spPr>
          <a:xfrm>
            <a:off x="5279136" y="-45043"/>
            <a:ext cx="3403200" cy="3715526"/>
          </a:xfrm>
        </p:spPr>
        <p:txBody>
          <a:bodyPr/>
          <a:lstStyle/>
          <a:p>
            <a:pPr marL="457200" lvl="0" indent="-298450" algn="l" rtl="0">
              <a:spcBef>
                <a:spcPts val="0"/>
              </a:spcBef>
              <a:spcAft>
                <a:spcPts val="0"/>
              </a:spcAft>
              <a:buSzPts val="1100"/>
              <a:buFont typeface="Roboto"/>
              <a:buChar char="❖"/>
            </a:pPr>
            <a:r>
              <a:rPr lang="en-IN" sz="1000" dirty="0">
                <a:latin typeface="Roboto"/>
                <a:ea typeface="Roboto"/>
                <a:cs typeface="Roboto"/>
                <a:sym typeface="Roboto"/>
              </a:rPr>
              <a:t>Input Selection:</a:t>
            </a:r>
          </a:p>
          <a:p>
            <a:pPr marL="914400" lvl="1" indent="-298450" algn="l" rtl="0">
              <a:spcBef>
                <a:spcPts val="0"/>
              </a:spcBef>
              <a:spcAft>
                <a:spcPts val="0"/>
              </a:spcAft>
              <a:buSzPts val="1100"/>
              <a:buFont typeface="Roboto"/>
              <a:buChar char="➢"/>
            </a:pPr>
            <a:r>
              <a:rPr lang="en-IN" sz="1000" dirty="0">
                <a:latin typeface="Roboto"/>
                <a:ea typeface="Roboto"/>
                <a:cs typeface="Roboto"/>
                <a:sym typeface="Roboto"/>
              </a:rPr>
              <a:t>District</a:t>
            </a:r>
          </a:p>
          <a:p>
            <a:pPr marL="914400" lvl="1" indent="-298450" algn="l" rtl="0">
              <a:spcBef>
                <a:spcPts val="0"/>
              </a:spcBef>
              <a:spcAft>
                <a:spcPts val="0"/>
              </a:spcAft>
              <a:buSzPts val="1100"/>
              <a:buFont typeface="Roboto"/>
              <a:buChar char="➢"/>
            </a:pPr>
            <a:r>
              <a:rPr lang="en-IN" sz="1000" dirty="0">
                <a:latin typeface="Roboto"/>
                <a:ea typeface="Roboto"/>
                <a:cs typeface="Roboto"/>
                <a:sym typeface="Roboto"/>
              </a:rPr>
              <a:t>Soil </a:t>
            </a:r>
            <a:r>
              <a:rPr lang="en-IN" sz="1000" dirty="0" err="1">
                <a:latin typeface="Roboto"/>
                <a:ea typeface="Roboto"/>
                <a:cs typeface="Roboto"/>
                <a:sym typeface="Roboto"/>
              </a:rPr>
              <a:t>Color</a:t>
            </a:r>
            <a:endParaRPr lang="en-IN" sz="1000" dirty="0">
              <a:latin typeface="Roboto"/>
              <a:ea typeface="Roboto"/>
              <a:cs typeface="Roboto"/>
              <a:sym typeface="Roboto"/>
            </a:endParaRPr>
          </a:p>
          <a:p>
            <a:pPr marL="914400" lvl="1" indent="-298450" algn="l" rtl="0">
              <a:spcBef>
                <a:spcPts val="0"/>
              </a:spcBef>
              <a:spcAft>
                <a:spcPts val="0"/>
              </a:spcAft>
              <a:buSzPts val="1100"/>
              <a:buFont typeface="Roboto"/>
              <a:buChar char="➢"/>
            </a:pPr>
            <a:r>
              <a:rPr lang="en-IN" sz="1000" dirty="0">
                <a:latin typeface="Roboto"/>
                <a:ea typeface="Roboto"/>
                <a:cs typeface="Roboto"/>
                <a:sym typeface="Roboto"/>
              </a:rPr>
              <a:t>Soil Properties</a:t>
            </a:r>
          </a:p>
          <a:p>
            <a:pPr marL="457200" lvl="0" indent="-298450" algn="l" rtl="0">
              <a:spcBef>
                <a:spcPts val="0"/>
              </a:spcBef>
              <a:spcAft>
                <a:spcPts val="0"/>
              </a:spcAft>
              <a:buSzPts val="1100"/>
              <a:buFont typeface="Roboto"/>
              <a:buChar char="❖"/>
            </a:pPr>
            <a:endParaRPr lang="en-IN" sz="1000" dirty="0">
              <a:latin typeface="Roboto"/>
              <a:ea typeface="Roboto"/>
              <a:cs typeface="Roboto"/>
              <a:sym typeface="Roboto"/>
            </a:endParaRPr>
          </a:p>
          <a:p>
            <a:pPr marL="457200" lvl="0" indent="-298450" algn="l" rtl="0">
              <a:spcBef>
                <a:spcPts val="0"/>
              </a:spcBef>
              <a:spcAft>
                <a:spcPts val="0"/>
              </a:spcAft>
              <a:buSzPts val="1100"/>
              <a:buFont typeface="Roboto"/>
              <a:buChar char="❖"/>
            </a:pPr>
            <a:r>
              <a:rPr lang="en-IN" sz="1000" dirty="0">
                <a:latin typeface="Roboto"/>
                <a:ea typeface="Roboto"/>
                <a:cs typeface="Roboto"/>
                <a:sym typeface="Roboto"/>
              </a:rPr>
              <a:t>Recommendation Generation:</a:t>
            </a:r>
          </a:p>
          <a:p>
            <a:pPr marL="914400" lvl="1" indent="-298450" algn="l" rtl="0">
              <a:spcBef>
                <a:spcPts val="0"/>
              </a:spcBef>
              <a:spcAft>
                <a:spcPts val="0"/>
              </a:spcAft>
              <a:buSzPts val="1100"/>
              <a:buFont typeface="Roboto"/>
              <a:buChar char="➢"/>
            </a:pPr>
            <a:r>
              <a:rPr lang="en-IN" sz="1000" dirty="0">
                <a:latin typeface="Roboto"/>
                <a:ea typeface="Roboto"/>
                <a:cs typeface="Roboto"/>
                <a:sym typeface="Roboto"/>
              </a:rPr>
              <a:t>Machine Learning Model</a:t>
            </a:r>
          </a:p>
          <a:p>
            <a:pPr marL="914400" lvl="1" indent="-298450" algn="l" rtl="0">
              <a:spcBef>
                <a:spcPts val="0"/>
              </a:spcBef>
              <a:spcAft>
                <a:spcPts val="0"/>
              </a:spcAft>
              <a:buSzPts val="1100"/>
              <a:buFont typeface="Roboto"/>
              <a:buChar char="➢"/>
            </a:pPr>
            <a:r>
              <a:rPr lang="en-IN" sz="1000" dirty="0">
                <a:latin typeface="Roboto"/>
                <a:ea typeface="Roboto"/>
                <a:cs typeface="Roboto"/>
                <a:sym typeface="Roboto"/>
              </a:rPr>
              <a:t>Dynamic Options</a:t>
            </a:r>
          </a:p>
          <a:p>
            <a:pPr marL="914400" lvl="1" indent="-298450" algn="l" rtl="0">
              <a:spcBef>
                <a:spcPts val="0"/>
              </a:spcBef>
              <a:spcAft>
                <a:spcPts val="0"/>
              </a:spcAft>
              <a:buSzPts val="1100"/>
              <a:buFont typeface="Roboto"/>
              <a:buChar char="➢"/>
            </a:pPr>
            <a:endParaRPr lang="en-IN" sz="1000" dirty="0">
              <a:latin typeface="Roboto"/>
              <a:ea typeface="Roboto"/>
              <a:cs typeface="Roboto"/>
              <a:sym typeface="Roboto"/>
            </a:endParaRPr>
          </a:p>
          <a:p>
            <a:pPr marL="457200" lvl="0" indent="-298450" algn="l" rtl="0">
              <a:spcBef>
                <a:spcPts val="0"/>
              </a:spcBef>
              <a:spcAft>
                <a:spcPts val="0"/>
              </a:spcAft>
              <a:buSzPts val="1100"/>
              <a:buFont typeface="Roboto"/>
              <a:buChar char="❖"/>
            </a:pPr>
            <a:r>
              <a:rPr lang="en-IN" sz="1000" dirty="0">
                <a:latin typeface="Roboto"/>
                <a:ea typeface="Roboto"/>
                <a:cs typeface="Roboto"/>
                <a:sym typeface="Roboto"/>
              </a:rPr>
              <a:t>Output Display</a:t>
            </a:r>
          </a:p>
          <a:p>
            <a:pPr marL="914400" lvl="1" indent="-298450" algn="l" rtl="0">
              <a:spcBef>
                <a:spcPts val="0"/>
              </a:spcBef>
              <a:spcAft>
                <a:spcPts val="0"/>
              </a:spcAft>
              <a:buSzPts val="1100"/>
              <a:buFont typeface="Roboto"/>
              <a:buChar char="➢"/>
            </a:pPr>
            <a:r>
              <a:rPr lang="en-IN" sz="1000" dirty="0">
                <a:latin typeface="Roboto"/>
                <a:ea typeface="Roboto"/>
                <a:cs typeface="Roboto"/>
                <a:sym typeface="Roboto"/>
              </a:rPr>
              <a:t>Recommended Crop</a:t>
            </a:r>
          </a:p>
          <a:p>
            <a:pPr marL="914400" lvl="1" indent="-298450" algn="l" rtl="0">
              <a:spcBef>
                <a:spcPts val="0"/>
              </a:spcBef>
              <a:spcAft>
                <a:spcPts val="0"/>
              </a:spcAft>
              <a:buSzPts val="1100"/>
              <a:buFont typeface="Roboto"/>
              <a:buChar char="➢"/>
            </a:pPr>
            <a:r>
              <a:rPr lang="en-IN" sz="1000" dirty="0">
                <a:latin typeface="Roboto"/>
                <a:ea typeface="Roboto"/>
                <a:cs typeface="Roboto"/>
                <a:sym typeface="Roboto"/>
              </a:rPr>
              <a:t>Recommended Fertilizer</a:t>
            </a:r>
          </a:p>
          <a:p>
            <a:pPr marL="914400" lvl="1" indent="-298450" algn="l" rtl="0">
              <a:spcBef>
                <a:spcPts val="0"/>
              </a:spcBef>
              <a:spcAft>
                <a:spcPts val="0"/>
              </a:spcAft>
              <a:buSzPts val="1100"/>
              <a:buFont typeface="Roboto"/>
              <a:buChar char="➢"/>
            </a:pPr>
            <a:r>
              <a:rPr lang="en-IN" sz="1000" dirty="0">
                <a:latin typeface="Roboto"/>
                <a:ea typeface="Roboto"/>
                <a:cs typeface="Roboto"/>
                <a:sym typeface="Roboto"/>
              </a:rPr>
              <a:t>Additional Information:</a:t>
            </a:r>
          </a:p>
          <a:p>
            <a:pPr marL="457200" lvl="0" indent="-298450" algn="l" rtl="0">
              <a:spcBef>
                <a:spcPts val="0"/>
              </a:spcBef>
              <a:spcAft>
                <a:spcPts val="0"/>
              </a:spcAft>
              <a:buSzPts val="1100"/>
              <a:buFont typeface="Roboto"/>
              <a:buChar char="❖"/>
            </a:pPr>
            <a:endParaRPr lang="en-IN" sz="1000" dirty="0">
              <a:latin typeface="Roboto"/>
              <a:ea typeface="Roboto"/>
              <a:cs typeface="Roboto"/>
              <a:sym typeface="Roboto"/>
            </a:endParaRPr>
          </a:p>
          <a:p>
            <a:pPr marL="457200" lvl="0" indent="-298450" algn="l" rtl="0">
              <a:spcBef>
                <a:spcPts val="0"/>
              </a:spcBef>
              <a:spcAft>
                <a:spcPts val="0"/>
              </a:spcAft>
              <a:buSzPts val="1100"/>
              <a:buFont typeface="Roboto"/>
              <a:buChar char="❖"/>
            </a:pPr>
            <a:r>
              <a:rPr lang="en-IN" sz="1000" dirty="0">
                <a:latin typeface="Roboto"/>
                <a:ea typeface="Roboto"/>
                <a:cs typeface="Roboto"/>
                <a:sym typeface="Roboto"/>
              </a:rPr>
              <a:t>User Interaction:</a:t>
            </a:r>
            <a:br>
              <a:rPr lang="en-IN" sz="1000" dirty="0">
                <a:latin typeface="Roboto"/>
                <a:ea typeface="Roboto"/>
                <a:cs typeface="Roboto"/>
                <a:sym typeface="Roboto"/>
              </a:rPr>
            </a:br>
            <a:r>
              <a:rPr lang="en-IN" sz="1000" dirty="0">
                <a:latin typeface="Roboto"/>
                <a:ea typeface="Roboto"/>
                <a:cs typeface="Roboto"/>
                <a:sym typeface="Roboto"/>
              </a:rPr>
              <a:t>	Train Model Button</a:t>
            </a:r>
          </a:p>
          <a:p>
            <a:pPr marL="914400" lvl="1" indent="-298450" algn="l" rtl="0">
              <a:spcBef>
                <a:spcPts val="0"/>
              </a:spcBef>
              <a:spcAft>
                <a:spcPts val="0"/>
              </a:spcAft>
              <a:buSzPts val="1100"/>
              <a:buFont typeface="Roboto"/>
              <a:buChar char="➢"/>
            </a:pPr>
            <a:r>
              <a:rPr lang="en-IN" sz="1000" dirty="0">
                <a:latin typeface="Roboto"/>
                <a:ea typeface="Roboto"/>
                <a:cs typeface="Roboto"/>
                <a:sym typeface="Roboto"/>
              </a:rPr>
              <a:t>Feedback Mechanism:</a:t>
            </a:r>
          </a:p>
          <a:p>
            <a:pPr marL="0" lvl="0" indent="0" algn="l" rtl="0">
              <a:spcBef>
                <a:spcPts val="0"/>
              </a:spcBef>
              <a:spcAft>
                <a:spcPts val="0"/>
              </a:spcAft>
              <a:buNone/>
            </a:pPr>
            <a:endParaRPr lang="en-IN" sz="1000" dirty="0">
              <a:latin typeface="Roboto"/>
              <a:ea typeface="Roboto"/>
              <a:cs typeface="Roboto"/>
              <a:sym typeface="Roboto"/>
            </a:endParaRPr>
          </a:p>
          <a:p>
            <a:pPr marL="0" lvl="0" indent="0" algn="l" rtl="0">
              <a:spcBef>
                <a:spcPts val="0"/>
              </a:spcBef>
              <a:spcAft>
                <a:spcPts val="0"/>
              </a:spcAft>
              <a:buNone/>
            </a:pPr>
            <a:endParaRPr lang="en-IN" sz="1000" dirty="0">
              <a:latin typeface="Roboto"/>
              <a:ea typeface="Roboto"/>
              <a:cs typeface="Roboto"/>
              <a:sym typeface="Roboto"/>
            </a:endParaRPr>
          </a:p>
          <a:p>
            <a:pPr marL="0" lvl="0" indent="0" algn="l" rtl="0">
              <a:spcBef>
                <a:spcPts val="0"/>
              </a:spcBef>
              <a:spcAft>
                <a:spcPts val="0"/>
              </a:spcAft>
              <a:buNone/>
            </a:pPr>
            <a:endParaRPr lang="en-IN" sz="1000" dirty="0">
              <a:latin typeface="Roboto"/>
              <a:ea typeface="Roboto"/>
              <a:cs typeface="Roboto"/>
              <a:sym typeface="Roboto"/>
            </a:endParaRPr>
          </a:p>
          <a:p>
            <a:endParaRPr lang="en-IN" sz="1000" dirty="0"/>
          </a:p>
        </p:txBody>
      </p:sp>
      <p:sp>
        <p:nvSpPr>
          <p:cNvPr id="6" name="TextBox 5">
            <a:extLst>
              <a:ext uri="{FF2B5EF4-FFF2-40B4-BE49-F238E27FC236}">
                <a16:creationId xmlns:a16="http://schemas.microsoft.com/office/drawing/2014/main" id="{4B00FB5B-3A4F-633D-71C7-1DF82F01412D}"/>
              </a:ext>
            </a:extLst>
          </p:cNvPr>
          <p:cNvSpPr txBox="1"/>
          <p:nvPr/>
        </p:nvSpPr>
        <p:spPr>
          <a:xfrm>
            <a:off x="4514046" y="3160313"/>
            <a:ext cx="4629954" cy="2031325"/>
          </a:xfrm>
          <a:prstGeom prst="rect">
            <a:avLst/>
          </a:prstGeom>
          <a:noFill/>
        </p:spPr>
        <p:txBody>
          <a:bodyPr wrap="square">
            <a:spAutoFit/>
          </a:bodyPr>
          <a:lstStyle/>
          <a:p>
            <a:pPr marL="0" lvl="0" indent="0" algn="l" rtl="0">
              <a:spcBef>
                <a:spcPts val="0"/>
              </a:spcBef>
              <a:spcAft>
                <a:spcPts val="0"/>
              </a:spcAft>
              <a:buNone/>
            </a:pPr>
            <a:r>
              <a:rPr lang="en-IN" dirty="0">
                <a:solidFill>
                  <a:schemeClr val="accent1">
                    <a:lumMod val="60000"/>
                    <a:lumOff val="40000"/>
                  </a:schemeClr>
                </a:solidFill>
                <a:latin typeface="Roboto"/>
                <a:ea typeface="Roboto"/>
                <a:cs typeface="Roboto"/>
                <a:sym typeface="Roboto"/>
              </a:rPr>
              <a:t>Technologies Used:</a:t>
            </a:r>
          </a:p>
          <a:p>
            <a:pPr marL="0" lvl="0" indent="0" algn="l" rtl="0">
              <a:spcBef>
                <a:spcPts val="0"/>
              </a:spcBef>
              <a:spcAft>
                <a:spcPts val="0"/>
              </a:spcAft>
              <a:buNone/>
            </a:pPr>
            <a:r>
              <a:rPr lang="en-IN" dirty="0">
                <a:solidFill>
                  <a:schemeClr val="accent1">
                    <a:lumMod val="60000"/>
                    <a:lumOff val="40000"/>
                  </a:schemeClr>
                </a:solidFill>
                <a:latin typeface="Roboto Black"/>
                <a:ea typeface="Roboto Black"/>
                <a:cs typeface="Roboto Black"/>
                <a:sym typeface="Roboto Black"/>
              </a:rPr>
              <a:t>Python: </a:t>
            </a:r>
            <a:r>
              <a:rPr lang="en-IN" dirty="0">
                <a:solidFill>
                  <a:schemeClr val="bg1"/>
                </a:solidFill>
                <a:latin typeface="Roboto"/>
                <a:ea typeface="Roboto"/>
                <a:cs typeface="Roboto"/>
                <a:sym typeface="Roboto"/>
              </a:rPr>
              <a:t>For backend logic and machine learning model training.</a:t>
            </a:r>
          </a:p>
          <a:p>
            <a:pPr marL="0" lvl="0" indent="0" algn="l" rtl="0">
              <a:spcBef>
                <a:spcPts val="0"/>
              </a:spcBef>
              <a:spcAft>
                <a:spcPts val="0"/>
              </a:spcAft>
              <a:buNone/>
            </a:pPr>
            <a:r>
              <a:rPr lang="en-IN" dirty="0">
                <a:solidFill>
                  <a:schemeClr val="accent1">
                    <a:lumMod val="60000"/>
                    <a:lumOff val="40000"/>
                  </a:schemeClr>
                </a:solidFill>
                <a:latin typeface="Roboto Black"/>
                <a:ea typeface="Roboto Black"/>
                <a:cs typeface="Roboto Black"/>
                <a:sym typeface="Roboto Black"/>
              </a:rPr>
              <a:t>Scikit-Learn: </a:t>
            </a:r>
            <a:r>
              <a:rPr lang="en-IN" dirty="0">
                <a:solidFill>
                  <a:schemeClr val="bg1"/>
                </a:solidFill>
                <a:latin typeface="Roboto"/>
                <a:ea typeface="Roboto"/>
                <a:cs typeface="Roboto"/>
                <a:sym typeface="Roboto"/>
              </a:rPr>
              <a:t>For machine learning algorithms and data processing.</a:t>
            </a:r>
          </a:p>
          <a:p>
            <a:pPr marL="0" lvl="0" indent="0" algn="l" rtl="0">
              <a:spcBef>
                <a:spcPts val="0"/>
              </a:spcBef>
              <a:spcAft>
                <a:spcPts val="0"/>
              </a:spcAft>
              <a:buNone/>
            </a:pPr>
            <a:r>
              <a:rPr lang="en-IN" dirty="0">
                <a:solidFill>
                  <a:schemeClr val="accent1">
                    <a:lumMod val="60000"/>
                    <a:lumOff val="40000"/>
                  </a:schemeClr>
                </a:solidFill>
                <a:latin typeface="Roboto Black"/>
                <a:ea typeface="Roboto Black"/>
                <a:cs typeface="Roboto Black"/>
                <a:sym typeface="Roboto Black"/>
              </a:rPr>
              <a:t>Pandas:</a:t>
            </a:r>
            <a:r>
              <a:rPr lang="en-IN" dirty="0">
                <a:solidFill>
                  <a:schemeClr val="accent1">
                    <a:lumMod val="60000"/>
                    <a:lumOff val="40000"/>
                  </a:schemeClr>
                </a:solidFill>
                <a:latin typeface="Roboto"/>
                <a:ea typeface="Roboto"/>
                <a:cs typeface="Roboto"/>
                <a:sym typeface="Roboto"/>
              </a:rPr>
              <a:t> </a:t>
            </a:r>
            <a:r>
              <a:rPr lang="en-IN" dirty="0">
                <a:solidFill>
                  <a:schemeClr val="bg1"/>
                </a:solidFill>
                <a:latin typeface="Roboto"/>
                <a:ea typeface="Roboto"/>
                <a:cs typeface="Roboto"/>
                <a:sym typeface="Roboto"/>
              </a:rPr>
              <a:t>For data manipulation and analysis.</a:t>
            </a:r>
          </a:p>
          <a:p>
            <a:pPr marL="0" lvl="0" indent="0" algn="l" rtl="0">
              <a:spcBef>
                <a:spcPts val="0"/>
              </a:spcBef>
              <a:spcAft>
                <a:spcPts val="0"/>
              </a:spcAft>
              <a:buNone/>
            </a:pPr>
            <a:r>
              <a:rPr lang="en-IN" dirty="0" err="1">
                <a:solidFill>
                  <a:schemeClr val="accent1">
                    <a:lumMod val="60000"/>
                    <a:lumOff val="40000"/>
                  </a:schemeClr>
                </a:solidFill>
                <a:latin typeface="Roboto Black"/>
                <a:ea typeface="Roboto Black"/>
                <a:cs typeface="Roboto Black"/>
                <a:sym typeface="Roboto Black"/>
              </a:rPr>
              <a:t>Jupyter</a:t>
            </a:r>
            <a:r>
              <a:rPr lang="en-IN" dirty="0">
                <a:solidFill>
                  <a:schemeClr val="accent1">
                    <a:lumMod val="60000"/>
                    <a:lumOff val="40000"/>
                  </a:schemeClr>
                </a:solidFill>
                <a:latin typeface="Roboto Black"/>
                <a:ea typeface="Roboto Black"/>
                <a:cs typeface="Roboto Black"/>
                <a:sym typeface="Roboto Black"/>
              </a:rPr>
              <a:t> Widgets: </a:t>
            </a:r>
            <a:r>
              <a:rPr lang="en-IN" dirty="0">
                <a:solidFill>
                  <a:schemeClr val="bg1"/>
                </a:solidFill>
                <a:latin typeface="Roboto"/>
                <a:ea typeface="Roboto"/>
                <a:cs typeface="Roboto"/>
                <a:sym typeface="Roboto"/>
              </a:rPr>
              <a:t>For interactive user interface components.</a:t>
            </a:r>
          </a:p>
          <a:p>
            <a:pPr marL="0" lvl="0" indent="0" algn="l" rtl="0">
              <a:spcBef>
                <a:spcPts val="0"/>
              </a:spcBef>
              <a:spcAft>
                <a:spcPts val="0"/>
              </a:spcAft>
              <a:buNone/>
            </a:pPr>
            <a:r>
              <a:rPr lang="en-IN" dirty="0">
                <a:solidFill>
                  <a:schemeClr val="accent1">
                    <a:lumMod val="60000"/>
                    <a:lumOff val="40000"/>
                  </a:schemeClr>
                </a:solidFill>
                <a:latin typeface="Roboto Black"/>
                <a:ea typeface="Roboto Black"/>
                <a:cs typeface="Roboto Black"/>
                <a:sym typeface="Roboto Black"/>
              </a:rPr>
              <a:t>Matplotlib:</a:t>
            </a:r>
            <a:r>
              <a:rPr lang="en-IN" dirty="0">
                <a:solidFill>
                  <a:schemeClr val="accent1">
                    <a:lumMod val="60000"/>
                    <a:lumOff val="40000"/>
                  </a:schemeClr>
                </a:solidFill>
                <a:latin typeface="Roboto"/>
                <a:ea typeface="Roboto"/>
                <a:cs typeface="Roboto"/>
                <a:sym typeface="Roboto"/>
              </a:rPr>
              <a:t> </a:t>
            </a:r>
            <a:r>
              <a:rPr lang="en-IN" dirty="0">
                <a:solidFill>
                  <a:schemeClr val="bg1"/>
                </a:solidFill>
                <a:latin typeface="Roboto"/>
                <a:ea typeface="Roboto"/>
                <a:cs typeface="Roboto"/>
                <a:sym typeface="Roboto"/>
              </a:rPr>
              <a:t>For data visualization </a:t>
            </a:r>
          </a:p>
        </p:txBody>
      </p:sp>
    </p:spTree>
    <p:extLst>
      <p:ext uri="{BB962C8B-B14F-4D97-AF65-F5344CB8AC3E}">
        <p14:creationId xmlns:p14="http://schemas.microsoft.com/office/powerpoint/2010/main" val="2143994138"/>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1601</Words>
  <Application>Microsoft Office PowerPoint</Application>
  <PresentationFormat>On-screen Show (16:9)</PresentationFormat>
  <Paragraphs>167</Paragraphs>
  <Slides>16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Lato Black</vt:lpstr>
      <vt:lpstr>Montserrat</vt:lpstr>
      <vt:lpstr>Lato</vt:lpstr>
      <vt:lpstr>Roboto Black</vt:lpstr>
      <vt:lpstr>Roboto</vt:lpstr>
      <vt:lpstr>Focus</vt:lpstr>
      <vt:lpstr>AI-driven precision agriculture and crop management system. </vt:lpstr>
      <vt:lpstr>Project Objective.</vt:lpstr>
      <vt:lpstr>Why AI in Agriculture?                (AI in Precision Agriculture)</vt:lpstr>
      <vt:lpstr>PowerPoint Presentation</vt:lpstr>
      <vt:lpstr>Flow for an Improved Crop Yield.</vt:lpstr>
      <vt:lpstr>How to proceed?</vt:lpstr>
      <vt:lpstr>Understanding the problems.</vt:lpstr>
      <vt:lpstr>Precision Farming</vt:lpstr>
      <vt:lpstr>Product Prototype</vt:lpstr>
      <vt:lpstr>PowerPoint Presentation</vt:lpstr>
      <vt:lpstr>Business point of view.  </vt:lpstr>
      <vt:lpstr>PowerPoint Presentation</vt:lpstr>
      <vt:lpstr>Factors to Consider.</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AI-driven precision agriculture and crop management system. </dc:title>
  <cp:lastModifiedBy>Sanidhya Shandilya</cp:lastModifiedBy>
  <cp:revision>1</cp:revision>
  <dcterms:modified xsi:type="dcterms:W3CDTF">2024-05-18T06:54:33Z</dcterms:modified>
</cp:coreProperties>
</file>